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1" r:id="rId5"/>
    <p:sldId id="282" r:id="rId6"/>
    <p:sldId id="283" r:id="rId7"/>
    <p:sldId id="284" r:id="rId8"/>
    <p:sldId id="285" r:id="rId9"/>
    <p:sldId id="286" r:id="rId10"/>
    <p:sldId id="287" r:id="rId11"/>
    <p:sldId id="288" r:id="rId12"/>
    <p:sldId id="290" r:id="rId13"/>
    <p:sldId id="289" r:id="rId14"/>
    <p:sldId id="291" r:id="rId15"/>
    <p:sldId id="260" r:id="rId1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E6ADEC-3DC8-45FF-825E-7B6DB7161D08}" v="10" dt="2025-06-23T06:56:02.2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6" d="100"/>
          <a:sy n="76" d="100"/>
        </p:scale>
        <p:origin x="94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WW" userId="5f592d03499178a7" providerId="LiveId" clId="{41E6ADEC-3DC8-45FF-825E-7B6DB7161D08}"/>
    <pc:docChg chg="undo custSel addSld delSld modSld sldOrd">
      <pc:chgData name="M WW" userId="5f592d03499178a7" providerId="LiveId" clId="{41E6ADEC-3DC8-45FF-825E-7B6DB7161D08}" dt="2025-06-23T07:08:14.713" v="1245" actId="20577"/>
      <pc:docMkLst>
        <pc:docMk/>
      </pc:docMkLst>
      <pc:sldChg chg="modSp mod">
        <pc:chgData name="M WW" userId="5f592d03499178a7" providerId="LiveId" clId="{41E6ADEC-3DC8-45FF-825E-7B6DB7161D08}" dt="2025-06-23T06:14:12.484" v="153" actId="255"/>
        <pc:sldMkLst>
          <pc:docMk/>
          <pc:sldMk cId="0" sldId="258"/>
        </pc:sldMkLst>
        <pc:spChg chg="mod">
          <ac:chgData name="M WW" userId="5f592d03499178a7" providerId="LiveId" clId="{41E6ADEC-3DC8-45FF-825E-7B6DB7161D08}" dt="2025-06-23T06:14:12.484" v="153" actId="255"/>
          <ac:spMkLst>
            <pc:docMk/>
            <pc:sldMk cId="0" sldId="258"/>
            <ac:spMk id="3076" creationId="{21DEFA12-6CB6-F4FA-EC37-B28B5D35F4AA}"/>
          </ac:spMkLst>
        </pc:spChg>
        <pc:spChg chg="mod">
          <ac:chgData name="M WW" userId="5f592d03499178a7" providerId="LiveId" clId="{41E6ADEC-3DC8-45FF-825E-7B6DB7161D08}" dt="2025-06-23T06:13:47.566" v="149" actId="113"/>
          <ac:spMkLst>
            <pc:docMk/>
            <pc:sldMk cId="0" sldId="258"/>
            <ac:spMk id="3077" creationId="{6C648792-8696-D76A-D686-14BD6538A1E4}"/>
          </ac:spMkLst>
        </pc:spChg>
      </pc:sldChg>
      <pc:sldChg chg="modSp mod">
        <pc:chgData name="M WW" userId="5f592d03499178a7" providerId="LiveId" clId="{41E6ADEC-3DC8-45FF-825E-7B6DB7161D08}" dt="2025-06-23T06:54:13.021" v="1062" actId="20577"/>
        <pc:sldMkLst>
          <pc:docMk/>
          <pc:sldMk cId="0" sldId="259"/>
        </pc:sldMkLst>
        <pc:spChg chg="mod">
          <ac:chgData name="M WW" userId="5f592d03499178a7" providerId="LiveId" clId="{41E6ADEC-3DC8-45FF-825E-7B6DB7161D08}" dt="2025-06-23T06:14:52.405" v="168" actId="20577"/>
          <ac:spMkLst>
            <pc:docMk/>
            <pc:sldMk cId="0" sldId="259"/>
            <ac:spMk id="4100" creationId="{C8295DF5-58D2-4FAB-BE2B-F9276E34F222}"/>
          </ac:spMkLst>
        </pc:spChg>
        <pc:spChg chg="mod">
          <ac:chgData name="M WW" userId="5f592d03499178a7" providerId="LiveId" clId="{41E6ADEC-3DC8-45FF-825E-7B6DB7161D08}" dt="2025-06-23T06:54:13.021" v="1062" actId="20577"/>
          <ac:spMkLst>
            <pc:docMk/>
            <pc:sldMk cId="0" sldId="259"/>
            <ac:spMk id="4101" creationId="{9F51F518-CD97-BB05-2646-A3947D060694}"/>
          </ac:spMkLst>
        </pc:spChg>
      </pc:sldChg>
      <pc:sldChg chg="modSp mod ord">
        <pc:chgData name="M WW" userId="5f592d03499178a7" providerId="LiveId" clId="{41E6ADEC-3DC8-45FF-825E-7B6DB7161D08}" dt="2025-06-23T06:52:58.081" v="1044"/>
        <pc:sldMkLst>
          <pc:docMk/>
          <pc:sldMk cId="0" sldId="260"/>
        </pc:sldMkLst>
        <pc:spChg chg="mod">
          <ac:chgData name="M WW" userId="5f592d03499178a7" providerId="LiveId" clId="{41E6ADEC-3DC8-45FF-825E-7B6DB7161D08}" dt="2025-06-23T06:52:38.010" v="1041" actId="255"/>
          <ac:spMkLst>
            <pc:docMk/>
            <pc:sldMk cId="0" sldId="260"/>
            <ac:spMk id="8" creationId="{9694099A-6DFE-4A6E-DD61-006A95014EA0}"/>
          </ac:spMkLst>
        </pc:spChg>
        <pc:spChg chg="mod">
          <ac:chgData name="M WW" userId="5f592d03499178a7" providerId="LiveId" clId="{41E6ADEC-3DC8-45FF-825E-7B6DB7161D08}" dt="2025-06-23T06:52:43.289" v="1042" actId="20577"/>
          <ac:spMkLst>
            <pc:docMk/>
            <pc:sldMk cId="0" sldId="260"/>
            <ac:spMk id="5124" creationId="{28EAB649-34DE-1B03-58F5-E3885086F52F}"/>
          </ac:spMkLst>
        </pc:spChg>
      </pc:sldChg>
      <pc:sldChg chg="modSp mod">
        <pc:chgData name="M WW" userId="5f592d03499178a7" providerId="LiveId" clId="{41E6ADEC-3DC8-45FF-825E-7B6DB7161D08}" dt="2025-06-23T06:20:13.073" v="198" actId="20577"/>
        <pc:sldMkLst>
          <pc:docMk/>
          <pc:sldMk cId="3549362147" sldId="281"/>
        </pc:sldMkLst>
        <pc:spChg chg="mod">
          <ac:chgData name="M WW" userId="5f592d03499178a7" providerId="LiveId" clId="{41E6ADEC-3DC8-45FF-825E-7B6DB7161D08}" dt="2025-06-23T06:20:13.073" v="198" actId="20577"/>
          <ac:spMkLst>
            <pc:docMk/>
            <pc:sldMk cId="3549362147" sldId="281"/>
            <ac:spMk id="4101" creationId="{C3090C07-8D9C-1561-3C69-D1A48904D761}"/>
          </ac:spMkLst>
        </pc:spChg>
      </pc:sldChg>
      <pc:sldChg chg="modSp mod">
        <pc:chgData name="M WW" userId="5f592d03499178a7" providerId="LiveId" clId="{41E6ADEC-3DC8-45FF-825E-7B6DB7161D08}" dt="2025-06-23T07:06:40.417" v="1243" actId="20577"/>
        <pc:sldMkLst>
          <pc:docMk/>
          <pc:sldMk cId="2250048653" sldId="282"/>
        </pc:sldMkLst>
        <pc:spChg chg="mod">
          <ac:chgData name="M WW" userId="5f592d03499178a7" providerId="LiveId" clId="{41E6ADEC-3DC8-45FF-825E-7B6DB7161D08}" dt="2025-06-23T07:06:40.417" v="1243" actId="20577"/>
          <ac:spMkLst>
            <pc:docMk/>
            <pc:sldMk cId="2250048653" sldId="282"/>
            <ac:spMk id="4101" creationId="{3A0F71C9-2DB2-63EA-6AF8-EECA0829D8FB}"/>
          </ac:spMkLst>
        </pc:spChg>
      </pc:sldChg>
      <pc:sldChg chg="modSp mod">
        <pc:chgData name="M WW" userId="5f592d03499178a7" providerId="LiveId" clId="{41E6ADEC-3DC8-45FF-825E-7B6DB7161D08}" dt="2025-06-23T06:58:18.940" v="1182" actId="20577"/>
        <pc:sldMkLst>
          <pc:docMk/>
          <pc:sldMk cId="1077246305" sldId="283"/>
        </pc:sldMkLst>
        <pc:spChg chg="mod">
          <ac:chgData name="M WW" userId="5f592d03499178a7" providerId="LiveId" clId="{41E6ADEC-3DC8-45FF-825E-7B6DB7161D08}" dt="2025-06-23T06:58:18.940" v="1182" actId="20577"/>
          <ac:spMkLst>
            <pc:docMk/>
            <pc:sldMk cId="1077246305" sldId="283"/>
            <ac:spMk id="4101" creationId="{63561164-EEE4-1774-D925-B5433DAAA787}"/>
          </ac:spMkLst>
        </pc:spChg>
      </pc:sldChg>
      <pc:sldChg chg="modSp mod">
        <pc:chgData name="M WW" userId="5f592d03499178a7" providerId="LiveId" clId="{41E6ADEC-3DC8-45FF-825E-7B6DB7161D08}" dt="2025-06-23T06:28:58.795" v="473" actId="20577"/>
        <pc:sldMkLst>
          <pc:docMk/>
          <pc:sldMk cId="3954591488" sldId="285"/>
        </pc:sldMkLst>
        <pc:spChg chg="mod">
          <ac:chgData name="M WW" userId="5f592d03499178a7" providerId="LiveId" clId="{41E6ADEC-3DC8-45FF-825E-7B6DB7161D08}" dt="2025-06-23T06:28:58.795" v="473" actId="20577"/>
          <ac:spMkLst>
            <pc:docMk/>
            <pc:sldMk cId="3954591488" sldId="285"/>
            <ac:spMk id="4101" creationId="{7DB5F0DC-713E-1FD9-33B0-6DA8631B9687}"/>
          </ac:spMkLst>
        </pc:spChg>
      </pc:sldChg>
      <pc:sldChg chg="modSp mod">
        <pc:chgData name="M WW" userId="5f592d03499178a7" providerId="LiveId" clId="{41E6ADEC-3DC8-45FF-825E-7B6DB7161D08}" dt="2025-06-23T06:30:38.636" v="477" actId="20577"/>
        <pc:sldMkLst>
          <pc:docMk/>
          <pc:sldMk cId="3479115715" sldId="287"/>
        </pc:sldMkLst>
        <pc:spChg chg="mod">
          <ac:chgData name="M WW" userId="5f592d03499178a7" providerId="LiveId" clId="{41E6ADEC-3DC8-45FF-825E-7B6DB7161D08}" dt="2025-06-23T06:30:38.636" v="477" actId="20577"/>
          <ac:spMkLst>
            <pc:docMk/>
            <pc:sldMk cId="3479115715" sldId="287"/>
            <ac:spMk id="4101" creationId="{8580E3D2-B047-8513-E619-F55893E80BB8}"/>
          </ac:spMkLst>
        </pc:spChg>
      </pc:sldChg>
      <pc:sldChg chg="modSp mod">
        <pc:chgData name="M WW" userId="5f592d03499178a7" providerId="LiveId" clId="{41E6ADEC-3DC8-45FF-825E-7B6DB7161D08}" dt="2025-06-23T06:48:42.808" v="882" actId="20577"/>
        <pc:sldMkLst>
          <pc:docMk/>
          <pc:sldMk cId="1830925225" sldId="288"/>
        </pc:sldMkLst>
        <pc:spChg chg="mod">
          <ac:chgData name="M WW" userId="5f592d03499178a7" providerId="LiveId" clId="{41E6ADEC-3DC8-45FF-825E-7B6DB7161D08}" dt="2025-06-23T06:48:42.808" v="882" actId="20577"/>
          <ac:spMkLst>
            <pc:docMk/>
            <pc:sldMk cId="1830925225" sldId="288"/>
            <ac:spMk id="4101" creationId="{764A4944-9FF8-B59E-4154-740788D5C7A7}"/>
          </ac:spMkLst>
        </pc:spChg>
      </pc:sldChg>
      <pc:sldChg chg="modSp mod ord">
        <pc:chgData name="M WW" userId="5f592d03499178a7" providerId="LiveId" clId="{41E6ADEC-3DC8-45FF-825E-7B6DB7161D08}" dt="2025-06-23T07:01:44.005" v="1184"/>
        <pc:sldMkLst>
          <pc:docMk/>
          <pc:sldMk cId="327507279" sldId="290"/>
        </pc:sldMkLst>
        <pc:spChg chg="mod">
          <ac:chgData name="M WW" userId="5f592d03499178a7" providerId="LiveId" clId="{41E6ADEC-3DC8-45FF-825E-7B6DB7161D08}" dt="2025-06-23T06:49:09.579" v="908" actId="20577"/>
          <ac:spMkLst>
            <pc:docMk/>
            <pc:sldMk cId="327507279" sldId="290"/>
            <ac:spMk id="4101" creationId="{74500250-6A8E-D4D7-A8D8-200A977F7442}"/>
          </ac:spMkLst>
        </pc:spChg>
      </pc:sldChg>
      <pc:sldChg chg="modSp add del mod">
        <pc:chgData name="M WW" userId="5f592d03499178a7" providerId="LiveId" clId="{41E6ADEC-3DC8-45FF-825E-7B6DB7161D08}" dt="2025-06-23T06:38:34.388" v="677" actId="47"/>
        <pc:sldMkLst>
          <pc:docMk/>
          <pc:sldMk cId="2204574826" sldId="291"/>
        </pc:sldMkLst>
        <pc:spChg chg="mod">
          <ac:chgData name="M WW" userId="5f592d03499178a7" providerId="LiveId" clId="{41E6ADEC-3DC8-45FF-825E-7B6DB7161D08}" dt="2025-06-23T06:34:10.522" v="498" actId="20577"/>
          <ac:spMkLst>
            <pc:docMk/>
            <pc:sldMk cId="2204574826" sldId="291"/>
            <ac:spMk id="4101" creationId="{F409EFB1-EB1B-8147-FCB0-E425C85715C2}"/>
          </ac:spMkLst>
        </pc:spChg>
      </pc:sldChg>
      <pc:sldChg chg="modSp add mod">
        <pc:chgData name="M WW" userId="5f592d03499178a7" providerId="LiveId" clId="{41E6ADEC-3DC8-45FF-825E-7B6DB7161D08}" dt="2025-06-23T07:08:14.713" v="1245" actId="20577"/>
        <pc:sldMkLst>
          <pc:docMk/>
          <pc:sldMk cId="2678749702" sldId="291"/>
        </pc:sldMkLst>
        <pc:spChg chg="mod">
          <ac:chgData name="M WW" userId="5f592d03499178a7" providerId="LiveId" clId="{41E6ADEC-3DC8-45FF-825E-7B6DB7161D08}" dt="2025-06-23T07:08:14.713" v="1245" actId="20577"/>
          <ac:spMkLst>
            <pc:docMk/>
            <pc:sldMk cId="2678749702" sldId="291"/>
            <ac:spMk id="8" creationId="{567DD0B2-A5CF-5A6F-0B13-16A9BAB7CD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Rectangle 4">
            <a:extLst>
              <a:ext uri="{FF2B5EF4-FFF2-40B4-BE49-F238E27FC236}">
                <a16:creationId xmlns:a16="http://schemas.microsoft.com/office/drawing/2014/main" id="{84DCDB67-1AF7-F089-3A3D-0CAA858D259C}"/>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a:extLst>
              <a:ext uri="{FF2B5EF4-FFF2-40B4-BE49-F238E27FC236}">
                <a16:creationId xmlns:a16="http://schemas.microsoft.com/office/drawing/2014/main" id="{C3E2DE29-FABB-1EAA-9013-5DB65BD57920}"/>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a:extLst>
              <a:ext uri="{FF2B5EF4-FFF2-40B4-BE49-F238E27FC236}">
                <a16:creationId xmlns:a16="http://schemas.microsoft.com/office/drawing/2014/main" id="{DB07E126-F5F1-3BB9-075E-88CE363DB472}"/>
              </a:ext>
            </a:extLst>
          </p:cNvPr>
          <p:cNvSpPr>
            <a:spLocks noGrp="1" noChangeArrowheads="1"/>
          </p:cNvSpPr>
          <p:nvPr>
            <p:ph type="sldNum" sz="quarter" idx="12"/>
          </p:nvPr>
        </p:nvSpPr>
        <p:spPr>
          <a:ln/>
        </p:spPr>
        <p:txBody>
          <a:bodyPr/>
          <a:lstStyle>
            <a:lvl1pPr>
              <a:defRPr/>
            </a:lvl1pPr>
          </a:lstStyle>
          <a:p>
            <a:pPr>
              <a:defRPr/>
            </a:pPr>
            <a:fld id="{065F6B48-9DFA-4BCF-84A0-779834ACD13F}" type="slidenum">
              <a:rPr lang="pl-PL" altLang="pl-PL"/>
              <a:pPr>
                <a:defRPr/>
              </a:pPr>
              <a:t>‹#›</a:t>
            </a:fld>
            <a:endParaRPr lang="pl-PL" altLang="pl-PL"/>
          </a:p>
        </p:txBody>
      </p:sp>
    </p:spTree>
    <p:extLst>
      <p:ext uri="{BB962C8B-B14F-4D97-AF65-F5344CB8AC3E}">
        <p14:creationId xmlns:p14="http://schemas.microsoft.com/office/powerpoint/2010/main" val="4072176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a:extLst>
              <a:ext uri="{FF2B5EF4-FFF2-40B4-BE49-F238E27FC236}">
                <a16:creationId xmlns:a16="http://schemas.microsoft.com/office/drawing/2014/main" id="{52A713A5-BB3D-F4AF-9673-09D4E02EB3DF}"/>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a:extLst>
              <a:ext uri="{FF2B5EF4-FFF2-40B4-BE49-F238E27FC236}">
                <a16:creationId xmlns:a16="http://schemas.microsoft.com/office/drawing/2014/main" id="{74136677-9492-3C1F-BC66-011D868F4AFF}"/>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a:extLst>
              <a:ext uri="{FF2B5EF4-FFF2-40B4-BE49-F238E27FC236}">
                <a16:creationId xmlns:a16="http://schemas.microsoft.com/office/drawing/2014/main" id="{5EEFE670-4315-7DCE-69BA-412547D7D4F2}"/>
              </a:ext>
            </a:extLst>
          </p:cNvPr>
          <p:cNvSpPr>
            <a:spLocks noGrp="1" noChangeArrowheads="1"/>
          </p:cNvSpPr>
          <p:nvPr>
            <p:ph type="sldNum" sz="quarter" idx="12"/>
          </p:nvPr>
        </p:nvSpPr>
        <p:spPr>
          <a:ln/>
        </p:spPr>
        <p:txBody>
          <a:bodyPr/>
          <a:lstStyle>
            <a:lvl1pPr>
              <a:defRPr/>
            </a:lvl1pPr>
          </a:lstStyle>
          <a:p>
            <a:pPr>
              <a:defRPr/>
            </a:pPr>
            <a:fld id="{ED314C6B-5C5F-4B99-96A3-0EF34A5673D8}" type="slidenum">
              <a:rPr lang="pl-PL" altLang="pl-PL"/>
              <a:pPr>
                <a:defRPr/>
              </a:pPr>
              <a:t>‹#›</a:t>
            </a:fld>
            <a:endParaRPr lang="pl-PL" altLang="pl-PL"/>
          </a:p>
        </p:txBody>
      </p:sp>
    </p:spTree>
    <p:extLst>
      <p:ext uri="{BB962C8B-B14F-4D97-AF65-F5344CB8AC3E}">
        <p14:creationId xmlns:p14="http://schemas.microsoft.com/office/powerpoint/2010/main" val="252952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839200" y="274639"/>
            <a:ext cx="27432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609600" y="274639"/>
            <a:ext cx="80264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a:extLst>
              <a:ext uri="{FF2B5EF4-FFF2-40B4-BE49-F238E27FC236}">
                <a16:creationId xmlns:a16="http://schemas.microsoft.com/office/drawing/2014/main" id="{2C8DBF0A-CE41-FE6F-1D1A-33B383ECD9AB}"/>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a:extLst>
              <a:ext uri="{FF2B5EF4-FFF2-40B4-BE49-F238E27FC236}">
                <a16:creationId xmlns:a16="http://schemas.microsoft.com/office/drawing/2014/main" id="{7FB0DFD8-9C03-1116-37C1-DC1D88183213}"/>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a:extLst>
              <a:ext uri="{FF2B5EF4-FFF2-40B4-BE49-F238E27FC236}">
                <a16:creationId xmlns:a16="http://schemas.microsoft.com/office/drawing/2014/main" id="{E25712C0-D4FF-5D50-19E1-8DCEC3D6F823}"/>
              </a:ext>
            </a:extLst>
          </p:cNvPr>
          <p:cNvSpPr>
            <a:spLocks noGrp="1" noChangeArrowheads="1"/>
          </p:cNvSpPr>
          <p:nvPr>
            <p:ph type="sldNum" sz="quarter" idx="12"/>
          </p:nvPr>
        </p:nvSpPr>
        <p:spPr>
          <a:ln/>
        </p:spPr>
        <p:txBody>
          <a:bodyPr/>
          <a:lstStyle>
            <a:lvl1pPr>
              <a:defRPr/>
            </a:lvl1pPr>
          </a:lstStyle>
          <a:p>
            <a:pPr>
              <a:defRPr/>
            </a:pPr>
            <a:fld id="{C3CECC07-1DD1-4C14-9407-815603F974D7}" type="slidenum">
              <a:rPr lang="pl-PL" altLang="pl-PL"/>
              <a:pPr>
                <a:defRPr/>
              </a:pPr>
              <a:t>‹#›</a:t>
            </a:fld>
            <a:endParaRPr lang="pl-PL" altLang="pl-PL"/>
          </a:p>
        </p:txBody>
      </p:sp>
    </p:spTree>
    <p:extLst>
      <p:ext uri="{BB962C8B-B14F-4D97-AF65-F5344CB8AC3E}">
        <p14:creationId xmlns:p14="http://schemas.microsoft.com/office/powerpoint/2010/main" val="3599184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Rectangle 4">
            <a:extLst>
              <a:ext uri="{FF2B5EF4-FFF2-40B4-BE49-F238E27FC236}">
                <a16:creationId xmlns:a16="http://schemas.microsoft.com/office/drawing/2014/main" id="{F5FA18FD-A028-9251-C3BA-E310E0FF9C34}"/>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a:extLst>
              <a:ext uri="{FF2B5EF4-FFF2-40B4-BE49-F238E27FC236}">
                <a16:creationId xmlns:a16="http://schemas.microsoft.com/office/drawing/2014/main" id="{E4BF9FAE-FEFE-2265-780F-C73826005526}"/>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a:extLst>
              <a:ext uri="{FF2B5EF4-FFF2-40B4-BE49-F238E27FC236}">
                <a16:creationId xmlns:a16="http://schemas.microsoft.com/office/drawing/2014/main" id="{866A3D2B-2CF0-4231-2A7A-B2D126B8C698}"/>
              </a:ext>
            </a:extLst>
          </p:cNvPr>
          <p:cNvSpPr>
            <a:spLocks noGrp="1" noChangeArrowheads="1"/>
          </p:cNvSpPr>
          <p:nvPr>
            <p:ph type="sldNum" sz="quarter" idx="12"/>
          </p:nvPr>
        </p:nvSpPr>
        <p:spPr>
          <a:ln/>
        </p:spPr>
        <p:txBody>
          <a:bodyPr/>
          <a:lstStyle>
            <a:lvl1pPr>
              <a:defRPr/>
            </a:lvl1pPr>
          </a:lstStyle>
          <a:p>
            <a:pPr>
              <a:defRPr/>
            </a:pPr>
            <a:fld id="{5BB45E64-2706-419E-997F-7F38A0965489}" type="slidenum">
              <a:rPr lang="pl-PL" altLang="pl-PL"/>
              <a:pPr>
                <a:defRPr/>
              </a:pPr>
              <a:t>‹#›</a:t>
            </a:fld>
            <a:endParaRPr lang="pl-PL" altLang="pl-PL"/>
          </a:p>
        </p:txBody>
      </p:sp>
    </p:spTree>
    <p:extLst>
      <p:ext uri="{BB962C8B-B14F-4D97-AF65-F5344CB8AC3E}">
        <p14:creationId xmlns:p14="http://schemas.microsoft.com/office/powerpoint/2010/main" val="3011094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1" y="1709739"/>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l-PL"/>
              <a:t>Kliknij, aby edytować style wzorca tekstu</a:t>
            </a:r>
          </a:p>
        </p:txBody>
      </p:sp>
      <p:sp>
        <p:nvSpPr>
          <p:cNvPr id="4" name="Rectangle 4">
            <a:extLst>
              <a:ext uri="{FF2B5EF4-FFF2-40B4-BE49-F238E27FC236}">
                <a16:creationId xmlns:a16="http://schemas.microsoft.com/office/drawing/2014/main" id="{5FB0E791-27C8-C48F-0C05-4AC4D7FAE7EE}"/>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5" name="Rectangle 5">
            <a:extLst>
              <a:ext uri="{FF2B5EF4-FFF2-40B4-BE49-F238E27FC236}">
                <a16:creationId xmlns:a16="http://schemas.microsoft.com/office/drawing/2014/main" id="{A99822D6-328E-B9DC-89BC-DB3DC03C3E4E}"/>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6" name="Rectangle 6">
            <a:extLst>
              <a:ext uri="{FF2B5EF4-FFF2-40B4-BE49-F238E27FC236}">
                <a16:creationId xmlns:a16="http://schemas.microsoft.com/office/drawing/2014/main" id="{7EBC7A6E-7767-699B-612F-1AB2A998D217}"/>
              </a:ext>
            </a:extLst>
          </p:cNvPr>
          <p:cNvSpPr>
            <a:spLocks noGrp="1" noChangeArrowheads="1"/>
          </p:cNvSpPr>
          <p:nvPr>
            <p:ph type="sldNum" sz="quarter" idx="12"/>
          </p:nvPr>
        </p:nvSpPr>
        <p:spPr>
          <a:ln/>
        </p:spPr>
        <p:txBody>
          <a:bodyPr/>
          <a:lstStyle>
            <a:lvl1pPr>
              <a:defRPr/>
            </a:lvl1pPr>
          </a:lstStyle>
          <a:p>
            <a:pPr>
              <a:defRPr/>
            </a:pPr>
            <a:fld id="{D29E6A57-E8B7-4861-84D6-B543F6564C3D}" type="slidenum">
              <a:rPr lang="pl-PL" altLang="pl-PL"/>
              <a:pPr>
                <a:defRPr/>
              </a:pPr>
              <a:t>‹#›</a:t>
            </a:fld>
            <a:endParaRPr lang="pl-PL" altLang="pl-PL"/>
          </a:p>
        </p:txBody>
      </p:sp>
    </p:spTree>
    <p:extLst>
      <p:ext uri="{BB962C8B-B14F-4D97-AF65-F5344CB8AC3E}">
        <p14:creationId xmlns:p14="http://schemas.microsoft.com/office/powerpoint/2010/main" val="3502617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609600" y="1600201"/>
            <a:ext cx="5384800" cy="452596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97600" y="1600201"/>
            <a:ext cx="5384800" cy="452596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Rectangle 4">
            <a:extLst>
              <a:ext uri="{FF2B5EF4-FFF2-40B4-BE49-F238E27FC236}">
                <a16:creationId xmlns:a16="http://schemas.microsoft.com/office/drawing/2014/main" id="{DF022191-7704-0D4D-4350-7128858FE47C}"/>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a:extLst>
              <a:ext uri="{FF2B5EF4-FFF2-40B4-BE49-F238E27FC236}">
                <a16:creationId xmlns:a16="http://schemas.microsoft.com/office/drawing/2014/main" id="{3360B19F-6273-D6B8-EFD2-E289793D59F0}"/>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a:extLst>
              <a:ext uri="{FF2B5EF4-FFF2-40B4-BE49-F238E27FC236}">
                <a16:creationId xmlns:a16="http://schemas.microsoft.com/office/drawing/2014/main" id="{710C2F0B-E402-D9CD-8D2C-671FDFF3679B}"/>
              </a:ext>
            </a:extLst>
          </p:cNvPr>
          <p:cNvSpPr>
            <a:spLocks noGrp="1" noChangeArrowheads="1"/>
          </p:cNvSpPr>
          <p:nvPr>
            <p:ph type="sldNum" sz="quarter" idx="12"/>
          </p:nvPr>
        </p:nvSpPr>
        <p:spPr>
          <a:ln/>
        </p:spPr>
        <p:txBody>
          <a:bodyPr/>
          <a:lstStyle>
            <a:lvl1pPr>
              <a:defRPr/>
            </a:lvl1pPr>
          </a:lstStyle>
          <a:p>
            <a:pPr>
              <a:defRPr/>
            </a:pPr>
            <a:fld id="{D097AF54-B6F1-48A2-B7E1-BC1AD7CA779C}" type="slidenum">
              <a:rPr lang="pl-PL" altLang="pl-PL"/>
              <a:pPr>
                <a:defRPr/>
              </a:pPr>
              <a:t>‹#›</a:t>
            </a:fld>
            <a:endParaRPr lang="pl-PL" altLang="pl-PL"/>
          </a:p>
        </p:txBody>
      </p:sp>
    </p:spTree>
    <p:extLst>
      <p:ext uri="{BB962C8B-B14F-4D97-AF65-F5344CB8AC3E}">
        <p14:creationId xmlns:p14="http://schemas.microsoft.com/office/powerpoint/2010/main" val="1569092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40317" y="365126"/>
            <a:ext cx="10515600" cy="1325563"/>
          </a:xfrm>
        </p:spPr>
        <p:txBody>
          <a:bodyPr/>
          <a:lstStyle/>
          <a:p>
            <a:r>
              <a:rPr lang="pl-PL"/>
              <a:t>Kliknij, aby edytować styl</a:t>
            </a:r>
          </a:p>
        </p:txBody>
      </p:sp>
      <p:sp>
        <p:nvSpPr>
          <p:cNvPr id="3" name="Symbol zastępczy tekst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40318" y="2505075"/>
            <a:ext cx="5158316"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71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Rectangle 4">
            <a:extLst>
              <a:ext uri="{FF2B5EF4-FFF2-40B4-BE49-F238E27FC236}">
                <a16:creationId xmlns:a16="http://schemas.microsoft.com/office/drawing/2014/main" id="{B80D9F58-9131-845D-EC50-6F9139D16BCF}"/>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8" name="Rectangle 5">
            <a:extLst>
              <a:ext uri="{FF2B5EF4-FFF2-40B4-BE49-F238E27FC236}">
                <a16:creationId xmlns:a16="http://schemas.microsoft.com/office/drawing/2014/main" id="{ABA11554-D601-963B-949E-10BE98C029D1}"/>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9" name="Rectangle 6">
            <a:extLst>
              <a:ext uri="{FF2B5EF4-FFF2-40B4-BE49-F238E27FC236}">
                <a16:creationId xmlns:a16="http://schemas.microsoft.com/office/drawing/2014/main" id="{461C551F-4299-C8C1-F121-13EEAEACC7DB}"/>
              </a:ext>
            </a:extLst>
          </p:cNvPr>
          <p:cNvSpPr>
            <a:spLocks noGrp="1" noChangeArrowheads="1"/>
          </p:cNvSpPr>
          <p:nvPr>
            <p:ph type="sldNum" sz="quarter" idx="12"/>
          </p:nvPr>
        </p:nvSpPr>
        <p:spPr>
          <a:ln/>
        </p:spPr>
        <p:txBody>
          <a:bodyPr/>
          <a:lstStyle>
            <a:lvl1pPr>
              <a:defRPr/>
            </a:lvl1pPr>
          </a:lstStyle>
          <a:p>
            <a:pPr>
              <a:defRPr/>
            </a:pPr>
            <a:fld id="{CD565965-B6B4-4D84-A4F2-F632157FE444}" type="slidenum">
              <a:rPr lang="pl-PL" altLang="pl-PL"/>
              <a:pPr>
                <a:defRPr/>
              </a:pPr>
              <a:t>‹#›</a:t>
            </a:fld>
            <a:endParaRPr lang="pl-PL" altLang="pl-PL"/>
          </a:p>
        </p:txBody>
      </p:sp>
    </p:spTree>
    <p:extLst>
      <p:ext uri="{BB962C8B-B14F-4D97-AF65-F5344CB8AC3E}">
        <p14:creationId xmlns:p14="http://schemas.microsoft.com/office/powerpoint/2010/main" val="123204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Rectangle 4">
            <a:extLst>
              <a:ext uri="{FF2B5EF4-FFF2-40B4-BE49-F238E27FC236}">
                <a16:creationId xmlns:a16="http://schemas.microsoft.com/office/drawing/2014/main" id="{3DE2B14E-8D70-8997-2232-80EF48527DA0}"/>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4" name="Rectangle 5">
            <a:extLst>
              <a:ext uri="{FF2B5EF4-FFF2-40B4-BE49-F238E27FC236}">
                <a16:creationId xmlns:a16="http://schemas.microsoft.com/office/drawing/2014/main" id="{8288AB49-A658-6FDB-A211-EEC55AB851DB}"/>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5" name="Rectangle 6">
            <a:extLst>
              <a:ext uri="{FF2B5EF4-FFF2-40B4-BE49-F238E27FC236}">
                <a16:creationId xmlns:a16="http://schemas.microsoft.com/office/drawing/2014/main" id="{8FEC792B-DCDC-1990-B72C-1D8389751189}"/>
              </a:ext>
            </a:extLst>
          </p:cNvPr>
          <p:cNvSpPr>
            <a:spLocks noGrp="1" noChangeArrowheads="1"/>
          </p:cNvSpPr>
          <p:nvPr>
            <p:ph type="sldNum" sz="quarter" idx="12"/>
          </p:nvPr>
        </p:nvSpPr>
        <p:spPr>
          <a:ln/>
        </p:spPr>
        <p:txBody>
          <a:bodyPr/>
          <a:lstStyle>
            <a:lvl1pPr>
              <a:defRPr/>
            </a:lvl1pPr>
          </a:lstStyle>
          <a:p>
            <a:pPr>
              <a:defRPr/>
            </a:pPr>
            <a:fld id="{65EDA6E9-AE94-43F6-A888-C0D959F5DE0A}" type="slidenum">
              <a:rPr lang="pl-PL" altLang="pl-PL"/>
              <a:pPr>
                <a:defRPr/>
              </a:pPr>
              <a:t>‹#›</a:t>
            </a:fld>
            <a:endParaRPr lang="pl-PL" altLang="pl-PL"/>
          </a:p>
        </p:txBody>
      </p:sp>
    </p:spTree>
    <p:extLst>
      <p:ext uri="{BB962C8B-B14F-4D97-AF65-F5344CB8AC3E}">
        <p14:creationId xmlns:p14="http://schemas.microsoft.com/office/powerpoint/2010/main" val="4243851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648AFD1-7ED8-2F88-D1F1-1DFAAF1F8334}"/>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3" name="Rectangle 5">
            <a:extLst>
              <a:ext uri="{FF2B5EF4-FFF2-40B4-BE49-F238E27FC236}">
                <a16:creationId xmlns:a16="http://schemas.microsoft.com/office/drawing/2014/main" id="{D6B9313D-C96F-86DD-3E22-99C1595F5DBE}"/>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4" name="Rectangle 6">
            <a:extLst>
              <a:ext uri="{FF2B5EF4-FFF2-40B4-BE49-F238E27FC236}">
                <a16:creationId xmlns:a16="http://schemas.microsoft.com/office/drawing/2014/main" id="{DA950049-27EC-CAD0-2BD3-1772BC5C14AC}"/>
              </a:ext>
            </a:extLst>
          </p:cNvPr>
          <p:cNvSpPr>
            <a:spLocks noGrp="1" noChangeArrowheads="1"/>
          </p:cNvSpPr>
          <p:nvPr>
            <p:ph type="sldNum" sz="quarter" idx="12"/>
          </p:nvPr>
        </p:nvSpPr>
        <p:spPr>
          <a:ln/>
        </p:spPr>
        <p:txBody>
          <a:bodyPr/>
          <a:lstStyle>
            <a:lvl1pPr>
              <a:defRPr/>
            </a:lvl1pPr>
          </a:lstStyle>
          <a:p>
            <a:pPr>
              <a:defRPr/>
            </a:pPr>
            <a:fld id="{F193BDFD-1BEE-4CE7-9C79-48E8DED93E14}" type="slidenum">
              <a:rPr lang="pl-PL" altLang="pl-PL"/>
              <a:pPr>
                <a:defRPr/>
              </a:pPr>
              <a:t>‹#›</a:t>
            </a:fld>
            <a:endParaRPr lang="pl-PL" altLang="pl-PL"/>
          </a:p>
        </p:txBody>
      </p:sp>
    </p:spTree>
    <p:extLst>
      <p:ext uri="{BB962C8B-B14F-4D97-AF65-F5344CB8AC3E}">
        <p14:creationId xmlns:p14="http://schemas.microsoft.com/office/powerpoint/2010/main" val="4151535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40318" y="457200"/>
            <a:ext cx="393276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Rectangle 4">
            <a:extLst>
              <a:ext uri="{FF2B5EF4-FFF2-40B4-BE49-F238E27FC236}">
                <a16:creationId xmlns:a16="http://schemas.microsoft.com/office/drawing/2014/main" id="{2618A13B-0525-3E81-089A-4FA7FADDDCB4}"/>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a:extLst>
              <a:ext uri="{FF2B5EF4-FFF2-40B4-BE49-F238E27FC236}">
                <a16:creationId xmlns:a16="http://schemas.microsoft.com/office/drawing/2014/main" id="{2424FB42-CA39-123B-6C5E-C2D91295D82F}"/>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a:extLst>
              <a:ext uri="{FF2B5EF4-FFF2-40B4-BE49-F238E27FC236}">
                <a16:creationId xmlns:a16="http://schemas.microsoft.com/office/drawing/2014/main" id="{01728203-4564-A11F-7286-1E1EB42478C2}"/>
              </a:ext>
            </a:extLst>
          </p:cNvPr>
          <p:cNvSpPr>
            <a:spLocks noGrp="1" noChangeArrowheads="1"/>
          </p:cNvSpPr>
          <p:nvPr>
            <p:ph type="sldNum" sz="quarter" idx="12"/>
          </p:nvPr>
        </p:nvSpPr>
        <p:spPr>
          <a:ln/>
        </p:spPr>
        <p:txBody>
          <a:bodyPr/>
          <a:lstStyle>
            <a:lvl1pPr>
              <a:defRPr/>
            </a:lvl1pPr>
          </a:lstStyle>
          <a:p>
            <a:pPr>
              <a:defRPr/>
            </a:pPr>
            <a:fld id="{23331EA8-FC0B-44CE-AB48-4360397C6892}" type="slidenum">
              <a:rPr lang="pl-PL" altLang="pl-PL"/>
              <a:pPr>
                <a:defRPr/>
              </a:pPr>
              <a:t>‹#›</a:t>
            </a:fld>
            <a:endParaRPr lang="pl-PL" altLang="pl-PL"/>
          </a:p>
        </p:txBody>
      </p:sp>
    </p:spTree>
    <p:extLst>
      <p:ext uri="{BB962C8B-B14F-4D97-AF65-F5344CB8AC3E}">
        <p14:creationId xmlns:p14="http://schemas.microsoft.com/office/powerpoint/2010/main" val="66744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40318" y="457200"/>
            <a:ext cx="393276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Rectangle 4">
            <a:extLst>
              <a:ext uri="{FF2B5EF4-FFF2-40B4-BE49-F238E27FC236}">
                <a16:creationId xmlns:a16="http://schemas.microsoft.com/office/drawing/2014/main" id="{88D582E9-CB08-F558-789A-1CA3DCD72863}"/>
              </a:ext>
            </a:extLst>
          </p:cNvPr>
          <p:cNvSpPr>
            <a:spLocks noGrp="1" noChangeArrowheads="1"/>
          </p:cNvSpPr>
          <p:nvPr>
            <p:ph type="dt" sz="half" idx="10"/>
          </p:nvPr>
        </p:nvSpPr>
        <p:spPr>
          <a:ln/>
        </p:spPr>
        <p:txBody>
          <a:bodyPr/>
          <a:lstStyle>
            <a:lvl1pPr>
              <a:defRPr/>
            </a:lvl1pPr>
          </a:lstStyle>
          <a:p>
            <a:pPr>
              <a:defRPr/>
            </a:pPr>
            <a:endParaRPr lang="pl-PL" altLang="pl-PL"/>
          </a:p>
        </p:txBody>
      </p:sp>
      <p:sp>
        <p:nvSpPr>
          <p:cNvPr id="6" name="Rectangle 5">
            <a:extLst>
              <a:ext uri="{FF2B5EF4-FFF2-40B4-BE49-F238E27FC236}">
                <a16:creationId xmlns:a16="http://schemas.microsoft.com/office/drawing/2014/main" id="{88E60C11-FFFF-C148-C9DE-5B50BAA26A6D}"/>
              </a:ext>
            </a:extLst>
          </p:cNvPr>
          <p:cNvSpPr>
            <a:spLocks noGrp="1" noChangeArrowheads="1"/>
          </p:cNvSpPr>
          <p:nvPr>
            <p:ph type="ftr" sz="quarter" idx="11"/>
          </p:nvPr>
        </p:nvSpPr>
        <p:spPr>
          <a:ln/>
        </p:spPr>
        <p:txBody>
          <a:bodyPr/>
          <a:lstStyle>
            <a:lvl1pPr>
              <a:defRPr/>
            </a:lvl1pPr>
          </a:lstStyle>
          <a:p>
            <a:pPr>
              <a:defRPr/>
            </a:pPr>
            <a:endParaRPr lang="pl-PL" altLang="pl-PL"/>
          </a:p>
        </p:txBody>
      </p:sp>
      <p:sp>
        <p:nvSpPr>
          <p:cNvPr id="7" name="Rectangle 6">
            <a:extLst>
              <a:ext uri="{FF2B5EF4-FFF2-40B4-BE49-F238E27FC236}">
                <a16:creationId xmlns:a16="http://schemas.microsoft.com/office/drawing/2014/main" id="{35D5E2A9-091B-CD40-7E0C-82F6B4150F65}"/>
              </a:ext>
            </a:extLst>
          </p:cNvPr>
          <p:cNvSpPr>
            <a:spLocks noGrp="1" noChangeArrowheads="1"/>
          </p:cNvSpPr>
          <p:nvPr>
            <p:ph type="sldNum" sz="quarter" idx="12"/>
          </p:nvPr>
        </p:nvSpPr>
        <p:spPr>
          <a:ln/>
        </p:spPr>
        <p:txBody>
          <a:bodyPr/>
          <a:lstStyle>
            <a:lvl1pPr>
              <a:defRPr/>
            </a:lvl1pPr>
          </a:lstStyle>
          <a:p>
            <a:pPr>
              <a:defRPr/>
            </a:pPr>
            <a:fld id="{4931A20D-5A13-49D8-B5A5-1C2BE4AC25CB}" type="slidenum">
              <a:rPr lang="pl-PL" altLang="pl-PL"/>
              <a:pPr>
                <a:defRPr/>
              </a:pPr>
              <a:t>‹#›</a:t>
            </a:fld>
            <a:endParaRPr lang="pl-PL" altLang="pl-PL"/>
          </a:p>
        </p:txBody>
      </p:sp>
    </p:spTree>
    <p:extLst>
      <p:ext uri="{BB962C8B-B14F-4D97-AF65-F5344CB8AC3E}">
        <p14:creationId xmlns:p14="http://schemas.microsoft.com/office/powerpoint/2010/main" val="3773477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26C4BE5-C649-56A4-8384-8AC71300C952}"/>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l-PL" altLang="pl-PL"/>
              <a:t>Kliknij, aby edytować styl wzorca tytułu</a:t>
            </a:r>
          </a:p>
        </p:txBody>
      </p:sp>
      <p:sp>
        <p:nvSpPr>
          <p:cNvPr id="1027" name="Rectangle 3">
            <a:extLst>
              <a:ext uri="{FF2B5EF4-FFF2-40B4-BE49-F238E27FC236}">
                <a16:creationId xmlns:a16="http://schemas.microsoft.com/office/drawing/2014/main" id="{90A9A7AC-C1DD-3537-AD38-C7F7F72C0C58}"/>
              </a:ext>
            </a:extLst>
          </p:cNvPr>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p>
        </p:txBody>
      </p:sp>
      <p:sp>
        <p:nvSpPr>
          <p:cNvPr id="4100" name="Rectangle 4">
            <a:extLst>
              <a:ext uri="{FF2B5EF4-FFF2-40B4-BE49-F238E27FC236}">
                <a16:creationId xmlns:a16="http://schemas.microsoft.com/office/drawing/2014/main" id="{EED9A6A2-B5BA-79AC-5AD0-B5A2E14A35E9}"/>
              </a:ext>
            </a:extLst>
          </p:cNvPr>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pl-PL" altLang="pl-PL"/>
          </a:p>
        </p:txBody>
      </p:sp>
      <p:sp>
        <p:nvSpPr>
          <p:cNvPr id="4101" name="Rectangle 5">
            <a:extLst>
              <a:ext uri="{FF2B5EF4-FFF2-40B4-BE49-F238E27FC236}">
                <a16:creationId xmlns:a16="http://schemas.microsoft.com/office/drawing/2014/main" id="{704EFC62-6CF4-5495-6789-F3ADB647EBCE}"/>
              </a:ext>
            </a:extLst>
          </p:cNvPr>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pl-PL" altLang="pl-PL"/>
          </a:p>
        </p:txBody>
      </p:sp>
      <p:sp>
        <p:nvSpPr>
          <p:cNvPr id="4102" name="Rectangle 6">
            <a:extLst>
              <a:ext uri="{FF2B5EF4-FFF2-40B4-BE49-F238E27FC236}">
                <a16:creationId xmlns:a16="http://schemas.microsoft.com/office/drawing/2014/main" id="{03AC4A7E-B79C-1A27-B098-2AD69EDCF3DE}"/>
              </a:ext>
            </a:extLst>
          </p:cNvPr>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0D33357-3BB3-464A-A6CF-3860B5E0B29D}" type="slidenum">
              <a:rPr lang="pl-PL" altLang="pl-PL"/>
              <a:pPr>
                <a:defRPr/>
              </a:pPr>
              <a:t>‹#›</a:t>
            </a:fld>
            <a:endParaRPr lang="pl-PL" altLang="pl-PL"/>
          </a:p>
        </p:txBody>
      </p:sp>
    </p:spTree>
    <p:extLst>
      <p:ext uri="{BB962C8B-B14F-4D97-AF65-F5344CB8AC3E}">
        <p14:creationId xmlns:p14="http://schemas.microsoft.com/office/powerpoint/2010/main" val="4106927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data.consilium.europa.eu/doc/document/ST-13516-2024-REV-1/en/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FF2B5EF4-FFF2-40B4-BE49-F238E27FC236}">
                <a16:creationId xmlns:a16="http://schemas.microsoft.com/office/drawing/2014/main" id="{DD359F52-090F-C5DB-3279-2DD4AED3A1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22225"/>
            <a:ext cx="9828213"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17">
            <a:extLst>
              <a:ext uri="{FF2B5EF4-FFF2-40B4-BE49-F238E27FC236}">
                <a16:creationId xmlns:a16="http://schemas.microsoft.com/office/drawing/2014/main" id="{E652E438-36A8-8BB1-188B-B4742D817A8F}"/>
              </a:ext>
            </a:extLst>
          </p:cNvPr>
          <p:cNvSpPr>
            <a:spLocks noChangeArrowheads="1"/>
          </p:cNvSpPr>
          <p:nvPr/>
        </p:nvSpPr>
        <p:spPr bwMode="auto">
          <a:xfrm>
            <a:off x="1847851" y="6308726"/>
            <a:ext cx="2233613"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pl-PL" altLang="pl-PL" sz="1800" b="1" i="0" u="none" strike="noStrike" kern="1200" cap="none" spc="0" normalizeH="0" baseline="0" noProof="0">
                <a:ln>
                  <a:noFill/>
                </a:ln>
                <a:solidFill>
                  <a:srgbClr val="003055"/>
                </a:solidFill>
                <a:effectLst/>
                <a:uLnTx/>
                <a:uFillTx/>
                <a:latin typeface="Calibri" panose="020F0502020204030204" pitchFamily="34" charset="0"/>
                <a:ea typeface="+mn-ea"/>
                <a:cs typeface="Arial" panose="020B0604020202020204" pitchFamily="34" charset="0"/>
              </a:rPr>
              <a:t>www.kul.pl</a:t>
            </a:r>
          </a:p>
        </p:txBody>
      </p:sp>
      <p:pic>
        <p:nvPicPr>
          <p:cNvPr id="2052" name="Picture 18">
            <a:extLst>
              <a:ext uri="{FF2B5EF4-FFF2-40B4-BE49-F238E27FC236}">
                <a16:creationId xmlns:a16="http://schemas.microsoft.com/office/drawing/2014/main" id="{64F0A1C9-119B-3621-C1A9-FBEE8D81EC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289" y="333375"/>
            <a:ext cx="367188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Obraz 3">
            <a:extLst>
              <a:ext uri="{FF2B5EF4-FFF2-40B4-BE49-F238E27FC236}">
                <a16:creationId xmlns:a16="http://schemas.microsoft.com/office/drawing/2014/main" id="{C6F5D0D1-91DA-8514-C9A0-F90A17D69E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675" y="1919235"/>
            <a:ext cx="4318225" cy="1928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530876-7B65-D68C-88BB-A30D4E35577D}"/>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86FE6F77-286F-119F-37C9-FB1729CD6E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3021B4F1-B7D0-044D-E184-38F7FDA385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99B34FD9-832C-6376-2CF1-C23679E66C5C}"/>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Scope</a:t>
            </a:r>
            <a:r>
              <a:rPr lang="pl-PL" altLang="pl-PL" sz="2800" dirty="0">
                <a:latin typeface="Garamond" panose="02020404030301010803" pitchFamily="18" charset="0"/>
              </a:rPr>
              <a:t> of </a:t>
            </a:r>
            <a:r>
              <a:rPr lang="pl-PL" altLang="pl-PL" sz="2800" dirty="0" err="1">
                <a:latin typeface="Garamond" panose="02020404030301010803" pitchFamily="18" charset="0"/>
              </a:rPr>
              <a:t>application</a:t>
            </a:r>
            <a:r>
              <a:rPr lang="pl-PL" altLang="pl-PL" sz="2800" dirty="0">
                <a:latin typeface="Garamond" panose="02020404030301010803" pitchFamily="18" charset="0"/>
              </a:rPr>
              <a:t> </a:t>
            </a:r>
            <a:r>
              <a:rPr lang="pl-PL" altLang="pl-PL" sz="2800">
                <a:latin typeface="Garamond" panose="02020404030301010803" pitchFamily="18" charset="0"/>
              </a:rPr>
              <a:t>of DR </a:t>
            </a:r>
            <a:r>
              <a:rPr lang="pl-PL" altLang="pl-PL" sz="2800" dirty="0">
                <a:latin typeface="Garamond" panose="02020404030301010803" pitchFamily="18" charset="0"/>
              </a:rPr>
              <a:t>EIO</a:t>
            </a:r>
          </a:p>
        </p:txBody>
      </p:sp>
      <p:sp>
        <p:nvSpPr>
          <p:cNvPr id="4101" name="Symbol zastępczy zawartości 7">
            <a:extLst>
              <a:ext uri="{FF2B5EF4-FFF2-40B4-BE49-F238E27FC236}">
                <a16:creationId xmlns:a16="http://schemas.microsoft.com/office/drawing/2014/main" id="{8580E3D2-B047-8513-E619-F55893E80BB8}"/>
              </a:ext>
            </a:extLst>
          </p:cNvPr>
          <p:cNvSpPr>
            <a:spLocks noGrp="1" noChangeArrowheads="1"/>
          </p:cNvSpPr>
          <p:nvPr>
            <p:ph idx="1"/>
          </p:nvPr>
        </p:nvSpPr>
        <p:spPr>
          <a:xfrm>
            <a:off x="1774825" y="1989139"/>
            <a:ext cx="8642350" cy="4535487"/>
          </a:xfrm>
        </p:spPr>
        <p:txBody>
          <a:bodyPr/>
          <a:lstStyle/>
          <a:p>
            <a:pPr indent="0" algn="just" eaLnBrk="1" hangingPunct="1">
              <a:buNone/>
            </a:pPr>
            <a:endParaRPr lang="pl-PL" altLang="pl-PL" sz="2400" b="1" dirty="0">
              <a:latin typeface="Garamond" panose="02020404030301010803" pitchFamily="18" charset="0"/>
              <a:cs typeface="Calibri" panose="020F0502020204030204" pitchFamily="34" charset="0"/>
            </a:endParaRPr>
          </a:p>
          <a:p>
            <a:pPr indent="0" algn="just" eaLnBrk="1" hangingPunct="1">
              <a:buNone/>
            </a:pPr>
            <a:r>
              <a:rPr lang="pl-PL" altLang="pl-PL" sz="2400" b="1" dirty="0" err="1">
                <a:latin typeface="Garamond" panose="02020404030301010803" pitchFamily="18" charset="0"/>
                <a:cs typeface="Calibri" panose="020F0502020204030204" pitchFamily="34" charset="0"/>
              </a:rPr>
              <a:t>Opinion</a:t>
            </a:r>
            <a:r>
              <a:rPr lang="pl-PL" altLang="pl-PL" sz="2400" b="1" dirty="0">
                <a:latin typeface="Garamond" panose="02020404030301010803" pitchFamily="18" charset="0"/>
                <a:cs typeface="Calibri" panose="020F0502020204030204" pitchFamily="34" charset="0"/>
              </a:rPr>
              <a:t> of AG Collins</a:t>
            </a:r>
          </a:p>
          <a:p>
            <a:pPr indent="0" algn="just" eaLnBrk="1" hangingPunct="1">
              <a:buNone/>
            </a:pPr>
            <a:r>
              <a:rPr lang="pl-PL" sz="2400" dirty="0">
                <a:latin typeface="Garamond" panose="02020404030301010803" pitchFamily="18" charset="0"/>
              </a:rPr>
              <a:t>„[…]</a:t>
            </a:r>
            <a:r>
              <a:rPr lang="en-US" sz="2400" dirty="0">
                <a:latin typeface="Garamond" panose="02020404030301010803" pitchFamily="18" charset="0"/>
              </a:rPr>
              <a:t> the service of an indictment cannot be requested in the context of a European Investigation Order. Such an order, which is moreover of a purely incidental nature, is quite clearly not an investigative measure for the gathering of evidence within the meaning of Directive 2014/41.</a:t>
            </a:r>
            <a:r>
              <a:rPr lang="pl-PL" sz="2400" dirty="0">
                <a:latin typeface="Garamond" panose="02020404030301010803" pitchFamily="18" charset="0"/>
              </a:rPr>
              <a:t>” (para. 38 of the </a:t>
            </a:r>
            <a:r>
              <a:rPr lang="pl-PL" sz="2400" dirty="0" err="1">
                <a:latin typeface="Garamond" panose="02020404030301010803" pitchFamily="18" charset="0"/>
              </a:rPr>
              <a:t>opinion</a:t>
            </a:r>
            <a:r>
              <a:rPr lang="pl-PL" sz="2400" dirty="0">
                <a:latin typeface="Garamond" panose="02020404030301010803" pitchFamily="18" charset="0"/>
              </a:rPr>
              <a:t>).</a:t>
            </a:r>
          </a:p>
          <a:p>
            <a:pPr indent="0" algn="just" eaLnBrk="1" hangingPunct="1">
              <a:buNone/>
            </a:pPr>
            <a:endParaRPr lang="pl-PL" sz="2400" dirty="0">
              <a:latin typeface="Garamond" panose="02020404030301010803" pitchFamily="18" charset="0"/>
            </a:endParaRPr>
          </a:p>
          <a:p>
            <a:pPr indent="0" algn="just" eaLnBrk="1" hangingPunct="1">
              <a:buNone/>
            </a:pPr>
            <a:r>
              <a:rPr lang="pl-PL" sz="2400" dirty="0">
                <a:latin typeface="Garamond" panose="02020404030301010803" pitchFamily="18" charset="0"/>
              </a:rPr>
              <a:t>Service of </a:t>
            </a:r>
            <a:r>
              <a:rPr lang="pl-PL" sz="2400" dirty="0" err="1">
                <a:latin typeface="Garamond" panose="02020404030301010803" pitchFamily="18" charset="0"/>
              </a:rPr>
              <a:t>an</a:t>
            </a:r>
            <a:r>
              <a:rPr lang="pl-PL" sz="2400" dirty="0">
                <a:latin typeface="Garamond" panose="02020404030301010803" pitchFamily="18" charset="0"/>
              </a:rPr>
              <a:t> </a:t>
            </a:r>
            <a:r>
              <a:rPr lang="pl-PL" sz="2400" dirty="0" err="1">
                <a:latin typeface="Garamond" panose="02020404030301010803" pitchFamily="18" charset="0"/>
              </a:rPr>
              <a:t>indictment</a:t>
            </a:r>
            <a:r>
              <a:rPr lang="pl-PL" sz="2400" dirty="0">
                <a:latin typeface="Garamond" panose="02020404030301010803" pitchFamily="18" charset="0"/>
              </a:rPr>
              <a:t> → </a:t>
            </a:r>
            <a:r>
              <a:rPr lang="pl-PL" sz="2400" dirty="0" err="1">
                <a:latin typeface="Garamond" panose="02020404030301010803" pitchFamily="18" charset="0"/>
              </a:rPr>
              <a:t>use</a:t>
            </a:r>
            <a:r>
              <a:rPr lang="pl-PL" sz="2400" dirty="0">
                <a:latin typeface="Garamond" panose="02020404030301010803" pitchFamily="18" charset="0"/>
              </a:rPr>
              <a:t> of </a:t>
            </a:r>
            <a:r>
              <a:rPr lang="pl-PL" sz="2400" dirty="0" err="1">
                <a:latin typeface="Garamond" panose="02020404030301010803" pitchFamily="18" charset="0"/>
              </a:rPr>
              <a:t>Article</a:t>
            </a:r>
            <a:r>
              <a:rPr lang="pl-PL" sz="2400" dirty="0">
                <a:latin typeface="Garamond" panose="02020404030301010803" pitchFamily="18" charset="0"/>
              </a:rPr>
              <a:t> 5 of the 2000 </a:t>
            </a:r>
            <a:r>
              <a:rPr lang="pl-PL" sz="2400" dirty="0" err="1">
                <a:latin typeface="Garamond" panose="02020404030301010803" pitchFamily="18" charset="0"/>
              </a:rPr>
              <a:t>Convention</a:t>
            </a:r>
            <a:r>
              <a:rPr lang="pl-PL" sz="2400" dirty="0">
                <a:latin typeface="Garamond" panose="02020404030301010803" pitchFamily="18" charset="0"/>
              </a:rPr>
              <a:t>. </a:t>
            </a: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3479115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F19F4-1FF8-E902-D7FB-8519B242656D}"/>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CB3B31E0-B56E-8D31-6B3F-DE4774EE7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861ED0AA-F923-C1D9-69F3-ABA0CBF4C0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849927B6-CE5B-5E7E-B51B-AFB670630AEB}"/>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Scope</a:t>
            </a:r>
            <a:r>
              <a:rPr lang="pl-PL" altLang="pl-PL" sz="2800" dirty="0">
                <a:latin typeface="Garamond" panose="02020404030301010803" pitchFamily="18" charset="0"/>
              </a:rPr>
              <a:t> of </a:t>
            </a:r>
            <a:r>
              <a:rPr lang="pl-PL" altLang="pl-PL" sz="2800" dirty="0" err="1">
                <a:latin typeface="Garamond" panose="02020404030301010803" pitchFamily="18" charset="0"/>
              </a:rPr>
              <a:t>application</a:t>
            </a:r>
            <a:r>
              <a:rPr lang="pl-PL" altLang="pl-PL" sz="2800" dirty="0">
                <a:latin typeface="Garamond" panose="02020404030301010803" pitchFamily="18" charset="0"/>
              </a:rPr>
              <a:t> </a:t>
            </a:r>
            <a:r>
              <a:rPr lang="pl-PL" altLang="pl-PL" sz="2800">
                <a:latin typeface="Garamond" panose="02020404030301010803" pitchFamily="18" charset="0"/>
              </a:rPr>
              <a:t>of DR </a:t>
            </a:r>
            <a:r>
              <a:rPr lang="pl-PL" altLang="pl-PL" sz="2800" dirty="0">
                <a:latin typeface="Garamond" panose="02020404030301010803" pitchFamily="18" charset="0"/>
              </a:rPr>
              <a:t>EIO</a:t>
            </a:r>
          </a:p>
        </p:txBody>
      </p:sp>
      <p:sp>
        <p:nvSpPr>
          <p:cNvPr id="4101" name="Symbol zastępczy zawartości 7">
            <a:extLst>
              <a:ext uri="{FF2B5EF4-FFF2-40B4-BE49-F238E27FC236}">
                <a16:creationId xmlns:a16="http://schemas.microsoft.com/office/drawing/2014/main" id="{764A4944-9FF8-B59E-4154-740788D5C7A7}"/>
              </a:ext>
            </a:extLst>
          </p:cNvPr>
          <p:cNvSpPr>
            <a:spLocks noGrp="1" noChangeArrowheads="1"/>
          </p:cNvSpPr>
          <p:nvPr>
            <p:ph idx="1"/>
          </p:nvPr>
        </p:nvSpPr>
        <p:spPr>
          <a:xfrm>
            <a:off x="1651000" y="1768074"/>
            <a:ext cx="8642350" cy="4535487"/>
          </a:xfrm>
        </p:spPr>
        <p:txBody>
          <a:bodyPr/>
          <a:lstStyle/>
          <a:p>
            <a:pPr indent="0" algn="just" eaLnBrk="1" hangingPunct="1">
              <a:buNone/>
            </a:pPr>
            <a:endParaRPr lang="pl-PL" altLang="pl-PL" sz="2400" dirty="0">
              <a:latin typeface="Garamond" panose="02020404030301010803" pitchFamily="18" charset="0"/>
              <a:cs typeface="Calibri" panose="020F0502020204030204" pitchFamily="34" charset="0"/>
            </a:endParaRPr>
          </a:p>
          <a:p>
            <a:pPr indent="0" algn="just" eaLnBrk="1" hangingPunct="1">
              <a:buNone/>
            </a:pPr>
            <a:r>
              <a:rPr lang="pl-PL" altLang="pl-PL" sz="2400" dirty="0">
                <a:latin typeface="Garamond" panose="02020404030301010803" pitchFamily="18" charset="0"/>
                <a:cs typeface="Calibri" panose="020F0502020204030204" pitchFamily="34" charset="0"/>
              </a:rPr>
              <a:t>CJEU </a:t>
            </a:r>
            <a:r>
              <a:rPr lang="pl-PL" altLang="pl-PL" sz="2400" dirty="0" err="1">
                <a:latin typeface="Garamond" panose="02020404030301010803" pitchFamily="18" charset="0"/>
                <a:cs typeface="Calibri" panose="020F0502020204030204" pitchFamily="34" charset="0"/>
              </a:rPr>
              <a:t>judgment</a:t>
            </a:r>
            <a:r>
              <a:rPr lang="pl-PL" altLang="pl-PL" sz="2400" dirty="0">
                <a:latin typeface="Garamond" panose="02020404030301010803" pitchFamily="18" charset="0"/>
                <a:cs typeface="Calibri" panose="020F0502020204030204" pitchFamily="34" charset="0"/>
              </a:rPr>
              <a:t> in </a:t>
            </a:r>
            <a:r>
              <a:rPr lang="pl-PL" altLang="pl-PL" sz="2400" i="1" dirty="0" err="1">
                <a:latin typeface="Garamond" panose="02020404030301010803" pitchFamily="18" charset="0"/>
                <a:cs typeface="Calibri" panose="020F0502020204030204" pitchFamily="34" charset="0"/>
              </a:rPr>
              <a:t>Delda</a:t>
            </a:r>
            <a:r>
              <a:rPr lang="pl-PL" altLang="pl-PL" sz="2400" i="1" dirty="0">
                <a:latin typeface="Garamond" panose="02020404030301010803" pitchFamily="18" charset="0"/>
                <a:cs typeface="Calibri" panose="020F0502020204030204" pitchFamily="34" charset="0"/>
              </a:rPr>
              <a:t> </a:t>
            </a:r>
            <a:r>
              <a:rPr lang="pl-PL" altLang="pl-PL" sz="2400" dirty="0" err="1">
                <a:latin typeface="Garamond" panose="02020404030301010803" pitchFamily="18" charset="0"/>
                <a:cs typeface="Calibri" panose="020F0502020204030204" pitchFamily="34" charset="0"/>
              </a:rPr>
              <a:t>case</a:t>
            </a:r>
            <a:r>
              <a:rPr lang="pl-PL" altLang="pl-PL" sz="2400" dirty="0">
                <a:latin typeface="Garamond" panose="02020404030301010803" pitchFamily="18" charset="0"/>
                <a:cs typeface="Calibri" panose="020F0502020204030204" pitchFamily="34" charset="0"/>
              </a:rPr>
              <a:t> (C-583/23):</a:t>
            </a:r>
          </a:p>
          <a:p>
            <a:pPr marL="0" indent="0">
              <a:buNone/>
            </a:pPr>
            <a:endParaRPr lang="pl-PL" sz="2400" dirty="0">
              <a:latin typeface="Garamond" panose="02020404030301010803" pitchFamily="18" charset="0"/>
            </a:endParaRPr>
          </a:p>
          <a:p>
            <a:pPr marL="0" indent="0">
              <a:buNone/>
            </a:pPr>
            <a:r>
              <a:rPr lang="pl-PL" sz="2400" dirty="0">
                <a:latin typeface="Garamond" panose="02020404030301010803" pitchFamily="18" charset="0"/>
              </a:rPr>
              <a:t>The </a:t>
            </a:r>
            <a:r>
              <a:rPr lang="pl-PL" sz="2400" dirty="0" err="1">
                <a:latin typeface="Garamond" panose="02020404030301010803" pitchFamily="18" charset="0"/>
              </a:rPr>
              <a:t>notion</a:t>
            </a:r>
            <a:r>
              <a:rPr lang="pl-PL" sz="2400" dirty="0">
                <a:latin typeface="Garamond" panose="02020404030301010803" pitchFamily="18" charset="0"/>
              </a:rPr>
              <a:t> of „</a:t>
            </a:r>
            <a:r>
              <a:rPr lang="pl-PL" sz="2400" dirty="0" err="1">
                <a:latin typeface="Garamond" panose="02020404030301010803" pitchFamily="18" charset="0"/>
              </a:rPr>
              <a:t>investigative</a:t>
            </a:r>
            <a:r>
              <a:rPr lang="pl-PL" sz="2400" dirty="0">
                <a:latin typeface="Garamond" panose="02020404030301010803" pitchFamily="18" charset="0"/>
              </a:rPr>
              <a:t> </a:t>
            </a:r>
            <a:r>
              <a:rPr lang="pl-PL" sz="2400" dirty="0" err="1">
                <a:latin typeface="Garamond" panose="02020404030301010803" pitchFamily="18" charset="0"/>
              </a:rPr>
              <a:t>measures</a:t>
            </a:r>
            <a:r>
              <a:rPr lang="pl-PL" sz="2400" dirty="0">
                <a:latin typeface="Garamond" panose="02020404030301010803" pitchFamily="18" charset="0"/>
              </a:rPr>
              <a:t>” </a:t>
            </a:r>
            <a:r>
              <a:rPr lang="pl-PL" sz="2400" dirty="0" err="1">
                <a:latin typeface="Garamond" panose="02020404030301010803" pitchFamily="18" charset="0"/>
              </a:rPr>
              <a:t>should</a:t>
            </a:r>
            <a:r>
              <a:rPr lang="pl-PL" sz="2400" dirty="0">
                <a:latin typeface="Garamond" panose="02020404030301010803" pitchFamily="18" charset="0"/>
              </a:rPr>
              <a:t> be </a:t>
            </a:r>
            <a:r>
              <a:rPr lang="pl-PL" sz="2400" dirty="0" err="1">
                <a:latin typeface="Garamond" panose="02020404030301010803" pitchFamily="18" charset="0"/>
              </a:rPr>
              <a:t>given</a:t>
            </a:r>
            <a:r>
              <a:rPr lang="pl-PL" sz="2400" dirty="0">
                <a:latin typeface="Garamond" panose="02020404030301010803" pitchFamily="18" charset="0"/>
              </a:rPr>
              <a:t> </a:t>
            </a:r>
            <a:r>
              <a:rPr lang="pl-PL" sz="2400" dirty="0" err="1">
                <a:latin typeface="Garamond" panose="02020404030301010803" pitchFamily="18" charset="0"/>
              </a:rPr>
              <a:t>autonomous</a:t>
            </a:r>
            <a:r>
              <a:rPr lang="pl-PL" sz="2400" dirty="0">
                <a:latin typeface="Garamond" panose="02020404030301010803" pitchFamily="18" charset="0"/>
              </a:rPr>
              <a:t> </a:t>
            </a:r>
            <a:r>
              <a:rPr lang="pl-PL" sz="2400" dirty="0" err="1">
                <a:latin typeface="Garamond" panose="02020404030301010803" pitchFamily="18" charset="0"/>
              </a:rPr>
              <a:t>interpretation</a:t>
            </a:r>
            <a:r>
              <a:rPr lang="pl-PL" sz="2400" dirty="0">
                <a:latin typeface="Garamond" panose="02020404030301010803" pitchFamily="18" charset="0"/>
              </a:rPr>
              <a:t> in EU law: „</a:t>
            </a:r>
            <a:r>
              <a:rPr lang="en-US" sz="2400" dirty="0">
                <a:latin typeface="Garamond" panose="02020404030301010803" pitchFamily="18" charset="0"/>
              </a:rPr>
              <a:t>any investigative act intended to establish a criminal offence, the circumstances in which it was committed and the identity of the perpetrator</a:t>
            </a:r>
            <a:r>
              <a:rPr lang="pl-PL" sz="2400" dirty="0">
                <a:latin typeface="Garamond" panose="02020404030301010803" pitchFamily="18" charset="0"/>
              </a:rPr>
              <a:t>” (</a:t>
            </a:r>
            <a:r>
              <a:rPr lang="pl-PL" sz="2400" dirty="0" err="1">
                <a:latin typeface="Garamond" panose="02020404030301010803" pitchFamily="18" charset="0"/>
              </a:rPr>
              <a:t>paras</a:t>
            </a:r>
            <a:r>
              <a:rPr lang="pl-PL" sz="2400" dirty="0">
                <a:latin typeface="Garamond" panose="02020404030301010803" pitchFamily="18" charset="0"/>
              </a:rPr>
              <a:t>. 27-28 DR EIO)</a:t>
            </a:r>
          </a:p>
          <a:p>
            <a:pPr marL="0" indent="0">
              <a:buNone/>
            </a:pPr>
            <a:endParaRPr lang="pl-PL" sz="2400" dirty="0">
              <a:latin typeface="Garamond" panose="02020404030301010803" pitchFamily="18" charset="0"/>
            </a:endParaRPr>
          </a:p>
          <a:p>
            <a:pPr marL="0" indent="0">
              <a:buNone/>
            </a:pPr>
            <a:endParaRPr lang="en-US" b="1" dirty="0"/>
          </a:p>
          <a:p>
            <a:endParaRPr lang="en-US" sz="2400" dirty="0">
              <a:latin typeface="Garamond" panose="02020404030301010803" pitchFamily="18"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1830925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982C5-E206-005D-B752-E10A0BBD166A}"/>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D68270CB-84D5-B554-FBF9-BED32E65C6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27914640-818A-EC87-234D-C0C5257B15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D9B1CF13-C2D8-1F85-D6E4-608C7BE0D4EE}"/>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Scope</a:t>
            </a:r>
            <a:r>
              <a:rPr lang="pl-PL" altLang="pl-PL" sz="2800" dirty="0">
                <a:latin typeface="Garamond" panose="02020404030301010803" pitchFamily="18" charset="0"/>
              </a:rPr>
              <a:t> of </a:t>
            </a:r>
            <a:r>
              <a:rPr lang="pl-PL" altLang="pl-PL" sz="2800" dirty="0" err="1">
                <a:latin typeface="Garamond" panose="02020404030301010803" pitchFamily="18" charset="0"/>
              </a:rPr>
              <a:t>application</a:t>
            </a:r>
            <a:r>
              <a:rPr lang="pl-PL" altLang="pl-PL" sz="2800" dirty="0">
                <a:latin typeface="Garamond" panose="02020404030301010803" pitchFamily="18" charset="0"/>
              </a:rPr>
              <a:t> </a:t>
            </a:r>
            <a:r>
              <a:rPr lang="pl-PL" altLang="pl-PL" sz="2800">
                <a:latin typeface="Garamond" panose="02020404030301010803" pitchFamily="18" charset="0"/>
              </a:rPr>
              <a:t>of DR </a:t>
            </a:r>
            <a:r>
              <a:rPr lang="pl-PL" altLang="pl-PL" sz="2800" dirty="0">
                <a:latin typeface="Garamond" panose="02020404030301010803" pitchFamily="18" charset="0"/>
              </a:rPr>
              <a:t>EIO</a:t>
            </a:r>
          </a:p>
        </p:txBody>
      </p:sp>
      <p:sp>
        <p:nvSpPr>
          <p:cNvPr id="4101" name="Symbol zastępczy zawartości 7">
            <a:extLst>
              <a:ext uri="{FF2B5EF4-FFF2-40B4-BE49-F238E27FC236}">
                <a16:creationId xmlns:a16="http://schemas.microsoft.com/office/drawing/2014/main" id="{74500250-6A8E-D4D7-A8D8-200A977F7442}"/>
              </a:ext>
            </a:extLst>
          </p:cNvPr>
          <p:cNvSpPr>
            <a:spLocks noGrp="1" noChangeArrowheads="1"/>
          </p:cNvSpPr>
          <p:nvPr>
            <p:ph idx="1"/>
          </p:nvPr>
        </p:nvSpPr>
        <p:spPr>
          <a:xfrm>
            <a:off x="1651000" y="1747978"/>
            <a:ext cx="8642350" cy="4535487"/>
          </a:xfrm>
        </p:spPr>
        <p:txBody>
          <a:bodyPr/>
          <a:lstStyle/>
          <a:p>
            <a:pPr indent="0" algn="just" eaLnBrk="1" hangingPunct="1">
              <a:buNone/>
            </a:pPr>
            <a:r>
              <a:rPr lang="pl-PL" altLang="pl-PL" sz="2400" dirty="0">
                <a:latin typeface="Garamond" panose="02020404030301010803" pitchFamily="18" charset="0"/>
                <a:cs typeface="Calibri" panose="020F0502020204030204" pitchFamily="34" charset="0"/>
              </a:rPr>
              <a:t>CJEU in </a:t>
            </a:r>
            <a:r>
              <a:rPr lang="pl-PL" altLang="pl-PL" sz="2400" i="1" dirty="0" err="1">
                <a:latin typeface="Garamond" panose="02020404030301010803" pitchFamily="18" charset="0"/>
                <a:cs typeface="Calibri" panose="020F0502020204030204" pitchFamily="34" charset="0"/>
              </a:rPr>
              <a:t>Delda</a:t>
            </a:r>
            <a:r>
              <a:rPr lang="pl-PL" altLang="pl-PL" sz="2400" i="1" dirty="0">
                <a:latin typeface="Garamond" panose="02020404030301010803" pitchFamily="18" charset="0"/>
                <a:cs typeface="Calibri" panose="020F0502020204030204" pitchFamily="34" charset="0"/>
              </a:rPr>
              <a:t> </a:t>
            </a:r>
            <a:r>
              <a:rPr lang="pl-PL" altLang="pl-PL" sz="2400" dirty="0" err="1">
                <a:latin typeface="Garamond" panose="02020404030301010803" pitchFamily="18" charset="0"/>
                <a:cs typeface="Calibri" panose="020F0502020204030204" pitchFamily="34" charset="0"/>
              </a:rPr>
              <a:t>case</a:t>
            </a:r>
            <a:r>
              <a:rPr lang="pl-PL" altLang="pl-PL" sz="2400" dirty="0">
                <a:latin typeface="Garamond" panose="02020404030301010803" pitchFamily="18" charset="0"/>
                <a:cs typeface="Calibri" panose="020F0502020204030204" pitchFamily="34" charset="0"/>
              </a:rPr>
              <a:t> (C-583/23):</a:t>
            </a:r>
          </a:p>
          <a:p>
            <a:pPr marL="0" indent="0">
              <a:buNone/>
            </a:pPr>
            <a:r>
              <a:rPr lang="en-US" sz="2400" b="1" dirty="0">
                <a:latin typeface="Garamond" panose="02020404030301010803" pitchFamily="18" charset="0"/>
              </a:rPr>
              <a:t>Articles 1 and 3 of </a:t>
            </a:r>
            <a:r>
              <a:rPr lang="pl-PL" sz="2400" b="1" dirty="0">
                <a:latin typeface="Garamond" panose="02020404030301010803" pitchFamily="18" charset="0"/>
              </a:rPr>
              <a:t>DR EIO </a:t>
            </a:r>
            <a:r>
              <a:rPr lang="en-US" sz="2400" b="1" dirty="0">
                <a:latin typeface="Garamond" panose="02020404030301010803" pitchFamily="18" charset="0"/>
              </a:rPr>
              <a:t>must be interpreted as meaning that:</a:t>
            </a:r>
          </a:p>
          <a:p>
            <a:r>
              <a:rPr lang="en-US" sz="2400" dirty="0">
                <a:latin typeface="Garamond" panose="02020404030301010803" pitchFamily="18" charset="0"/>
              </a:rPr>
              <a:t>an order by which a judicial authority of one M</a:t>
            </a:r>
            <a:r>
              <a:rPr lang="pl-PL" sz="2400" dirty="0">
                <a:latin typeface="Garamond" panose="02020404030301010803" pitchFamily="18" charset="0"/>
              </a:rPr>
              <a:t>S</a:t>
            </a:r>
            <a:r>
              <a:rPr lang="en-US" sz="2400" dirty="0">
                <a:latin typeface="Garamond" panose="02020404030301010803" pitchFamily="18" charset="0"/>
              </a:rPr>
              <a:t> requests a judicial authority of another M</a:t>
            </a:r>
            <a:r>
              <a:rPr lang="pl-PL" sz="2400" dirty="0">
                <a:latin typeface="Garamond" panose="02020404030301010803" pitchFamily="18" charset="0"/>
              </a:rPr>
              <a:t>S</a:t>
            </a:r>
            <a:r>
              <a:rPr lang="en-US" sz="2400" dirty="0">
                <a:latin typeface="Garamond" panose="02020404030301010803" pitchFamily="18" charset="0"/>
              </a:rPr>
              <a:t> to serve on a person an indictment relating to him or her does not, as such, constitute a </a:t>
            </a:r>
            <a:r>
              <a:rPr lang="pl-PL" sz="2400" dirty="0">
                <a:latin typeface="Garamond" panose="02020404030301010803" pitchFamily="18" charset="0"/>
              </a:rPr>
              <a:t>EIO w</a:t>
            </a:r>
            <a:r>
              <a:rPr lang="en-US" sz="2400" dirty="0" err="1">
                <a:latin typeface="Garamond" panose="02020404030301010803" pitchFamily="18" charset="0"/>
              </a:rPr>
              <a:t>ithin</a:t>
            </a:r>
            <a:r>
              <a:rPr lang="en-US" sz="2400" dirty="0">
                <a:latin typeface="Garamond" panose="02020404030301010803" pitchFamily="18" charset="0"/>
              </a:rPr>
              <a:t> the meaning of that directive</a:t>
            </a:r>
            <a:r>
              <a:rPr lang="pl-PL" sz="2400" dirty="0">
                <a:latin typeface="Garamond" panose="02020404030301010803" pitchFamily="18" charset="0"/>
              </a:rPr>
              <a:t>;</a:t>
            </a:r>
          </a:p>
          <a:p>
            <a:pPr algn="just"/>
            <a:r>
              <a:rPr lang="en-US" sz="2400" dirty="0">
                <a:latin typeface="Garamond" panose="02020404030301010803" pitchFamily="18" charset="0"/>
              </a:rPr>
              <a:t>an order by which a judicial authority of a MS requests a judicial authority of another </a:t>
            </a:r>
            <a:r>
              <a:rPr lang="pl-PL" sz="2400" dirty="0">
                <a:latin typeface="Garamond" panose="02020404030301010803" pitchFamily="18" charset="0"/>
              </a:rPr>
              <a:t>MS</a:t>
            </a:r>
            <a:r>
              <a:rPr lang="en-US" sz="2400" dirty="0">
                <a:latin typeface="Garamond" panose="02020404030301010803" pitchFamily="18" charset="0"/>
              </a:rPr>
              <a:t> to allow a person to make observations on the matters set out in the indictment relating to him or her constitutes a E</a:t>
            </a:r>
            <a:r>
              <a:rPr lang="pl-PL" sz="2400" dirty="0">
                <a:latin typeface="Garamond" panose="02020404030301010803" pitchFamily="18" charset="0"/>
              </a:rPr>
              <a:t>IO </a:t>
            </a:r>
            <a:r>
              <a:rPr lang="pl-PL" sz="2400" dirty="0" err="1">
                <a:latin typeface="Garamond" panose="02020404030301010803" pitchFamily="18" charset="0"/>
              </a:rPr>
              <a:t>wi</a:t>
            </a:r>
            <a:r>
              <a:rPr lang="en-US" sz="2400" dirty="0">
                <a:latin typeface="Garamond" panose="02020404030301010803" pitchFamily="18" charset="0"/>
              </a:rPr>
              <a:t>thin the meaning of Directive 2014/41, </a:t>
            </a:r>
            <a:r>
              <a:rPr lang="en-US" sz="2400" b="1" dirty="0">
                <a:latin typeface="Garamond" panose="02020404030301010803" pitchFamily="18" charset="0"/>
              </a:rPr>
              <a:t>in so far as that request for a hearing is intended to gather evidence</a:t>
            </a:r>
            <a:r>
              <a:rPr lang="en-US" sz="2400" dirty="0">
                <a:latin typeface="Garamond" panose="02020404030301010803" pitchFamily="18" charset="0"/>
              </a:rPr>
              <a:t>.</a:t>
            </a:r>
          </a:p>
          <a:p>
            <a:endParaRPr lang="en-US" sz="2400" dirty="0">
              <a:latin typeface="Garamond" panose="02020404030301010803" pitchFamily="18"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327507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B83CB-83AA-4129-92D7-471E92817778}"/>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5C9A99EB-21D1-768B-6FAA-FFD99A328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490D67B8-8D3A-C59B-3CD7-13B694E66D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5CAA53D9-937A-28CB-1329-D7ACD1DA50F0}"/>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Scope</a:t>
            </a:r>
            <a:r>
              <a:rPr lang="pl-PL" altLang="pl-PL" sz="2800" dirty="0">
                <a:latin typeface="Garamond" panose="02020404030301010803" pitchFamily="18" charset="0"/>
              </a:rPr>
              <a:t> of </a:t>
            </a:r>
            <a:r>
              <a:rPr lang="pl-PL" altLang="pl-PL" sz="2800" dirty="0" err="1">
                <a:latin typeface="Garamond" panose="02020404030301010803" pitchFamily="18" charset="0"/>
              </a:rPr>
              <a:t>application</a:t>
            </a:r>
            <a:r>
              <a:rPr lang="pl-PL" altLang="pl-PL" sz="2800" dirty="0">
                <a:latin typeface="Garamond" panose="02020404030301010803" pitchFamily="18" charset="0"/>
              </a:rPr>
              <a:t> </a:t>
            </a:r>
            <a:r>
              <a:rPr lang="pl-PL" altLang="pl-PL" sz="2800">
                <a:latin typeface="Garamond" panose="02020404030301010803" pitchFamily="18" charset="0"/>
              </a:rPr>
              <a:t>of DR </a:t>
            </a:r>
            <a:r>
              <a:rPr lang="pl-PL" altLang="pl-PL" sz="2800" dirty="0">
                <a:latin typeface="Garamond" panose="02020404030301010803" pitchFamily="18" charset="0"/>
              </a:rPr>
              <a:t>EIO</a:t>
            </a:r>
          </a:p>
        </p:txBody>
      </p:sp>
      <p:sp>
        <p:nvSpPr>
          <p:cNvPr id="4101" name="Symbol zastępczy zawartości 7">
            <a:extLst>
              <a:ext uri="{FF2B5EF4-FFF2-40B4-BE49-F238E27FC236}">
                <a16:creationId xmlns:a16="http://schemas.microsoft.com/office/drawing/2014/main" id="{1A5343DD-0B22-E8D9-7476-684BDE5B2EDF}"/>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sz="2400" b="1" dirty="0" err="1">
                <a:latin typeface="Garamond" panose="02020404030301010803" pitchFamily="18" charset="0"/>
              </a:rPr>
              <a:t>Important</a:t>
            </a:r>
            <a:r>
              <a:rPr lang="pl-PL" sz="2400" b="1" dirty="0">
                <a:latin typeface="Garamond" panose="02020404030301010803" pitchFamily="18" charset="0"/>
              </a:rPr>
              <a:t>:</a:t>
            </a:r>
          </a:p>
          <a:p>
            <a:pPr indent="0" algn="just" eaLnBrk="1" hangingPunct="1">
              <a:buNone/>
            </a:pPr>
            <a:r>
              <a:rPr lang="pl-PL" sz="2400" dirty="0">
                <a:latin typeface="Garamond" panose="02020404030301010803" pitchFamily="18" charset="0"/>
              </a:rPr>
              <a:t>„</a:t>
            </a:r>
            <a:r>
              <a:rPr lang="en-US" sz="2400" dirty="0">
                <a:latin typeface="Garamond" panose="02020404030301010803" pitchFamily="18" charset="0"/>
              </a:rPr>
              <a:t>44  </a:t>
            </a:r>
            <a:r>
              <a:rPr lang="pl-PL" sz="2400" dirty="0">
                <a:latin typeface="Garamond" panose="02020404030301010803" pitchFamily="18" charset="0"/>
              </a:rPr>
              <a:t>[…] </a:t>
            </a:r>
            <a:r>
              <a:rPr lang="en-US" sz="2400" dirty="0">
                <a:latin typeface="Garamond" panose="02020404030301010803" pitchFamily="18" charset="0"/>
              </a:rPr>
              <a:t>if the Spanish judicial authorities had stated, in the order at issue in the main proceedings, that, under their national law, the </a:t>
            </a:r>
            <a:r>
              <a:rPr lang="en-US" sz="2400" b="1" dirty="0">
                <a:latin typeface="Garamond" panose="02020404030301010803" pitchFamily="18" charset="0"/>
              </a:rPr>
              <a:t>hearing of AK could take place only after the indictment was served, </a:t>
            </a:r>
            <a:r>
              <a:rPr lang="en-US" sz="2400" dirty="0">
                <a:latin typeface="Garamond" panose="02020404030301010803" pitchFamily="18" charset="0"/>
              </a:rPr>
              <a:t>it would have to be considered that</a:t>
            </a:r>
            <a:r>
              <a:rPr lang="pl-PL" sz="2400" dirty="0">
                <a:latin typeface="Garamond" panose="02020404030301010803" pitchFamily="18" charset="0"/>
              </a:rPr>
              <a:t> […] </a:t>
            </a:r>
            <a:r>
              <a:rPr lang="en-US" sz="2400" dirty="0">
                <a:latin typeface="Garamond" panose="02020404030301010803" pitchFamily="18" charset="0"/>
              </a:rPr>
              <a:t>such service could be requested by means of a European Investigation Order. </a:t>
            </a:r>
            <a:r>
              <a:rPr lang="en-US" sz="2400" b="1" dirty="0">
                <a:latin typeface="Garamond" panose="02020404030301010803" pitchFamily="18" charset="0"/>
              </a:rPr>
              <a:t>It follows from Article 9(2) of Directive 2014/41 that the executing authority is, in principle, required to comply with the formalities and procedures expressly indicated by the issuing authority.</a:t>
            </a:r>
            <a:r>
              <a:rPr lang="pl-PL" sz="2400" b="1" dirty="0">
                <a:latin typeface="Garamond" panose="02020404030301010803" pitchFamily="18" charset="0"/>
              </a:rPr>
              <a:t>”</a:t>
            </a:r>
            <a:endParaRPr lang="pl-PL" altLang="pl-PL" sz="2400" b="1" dirty="0">
              <a:latin typeface="Garamond" panose="02020404030301010803" pitchFamily="18"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557775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654789-2C34-EB6F-D0E3-FD839ED44344}"/>
            </a:ext>
          </a:extLst>
        </p:cNvPr>
        <p:cNvGrpSpPr/>
        <p:nvPr/>
      </p:nvGrpSpPr>
      <p:grpSpPr>
        <a:xfrm>
          <a:off x="0" y="0"/>
          <a:ext cx="0" cy="0"/>
          <a:chOff x="0" y="0"/>
          <a:chExt cx="0" cy="0"/>
        </a:xfrm>
      </p:grpSpPr>
      <p:pic>
        <p:nvPicPr>
          <p:cNvPr id="5122" name="Picture 8">
            <a:extLst>
              <a:ext uri="{FF2B5EF4-FFF2-40B4-BE49-F238E27FC236}">
                <a16:creationId xmlns:a16="http://schemas.microsoft.com/office/drawing/2014/main" id="{826F3B59-3EF1-6DD6-7BA9-762F3887E8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 descr="Home">
            <a:extLst>
              <a:ext uri="{FF2B5EF4-FFF2-40B4-BE49-F238E27FC236}">
                <a16:creationId xmlns:a16="http://schemas.microsoft.com/office/drawing/2014/main" id="{FF912195-1155-BA83-4CE2-CC8F3B32B1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ytuł 6">
            <a:extLst>
              <a:ext uri="{FF2B5EF4-FFF2-40B4-BE49-F238E27FC236}">
                <a16:creationId xmlns:a16="http://schemas.microsoft.com/office/drawing/2014/main" id="{0ACB7D9E-180F-1BF2-D57A-06298C21E7E1}"/>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Conclusions</a:t>
            </a:r>
            <a:endParaRPr lang="pl-PL" altLang="pl-PL" sz="2800" dirty="0">
              <a:latin typeface="Garamond" panose="02020404030301010803" pitchFamily="18" charset="0"/>
            </a:endParaRPr>
          </a:p>
        </p:txBody>
      </p:sp>
      <p:sp>
        <p:nvSpPr>
          <p:cNvPr id="8" name="Symbol zastępczy zawartości 7">
            <a:extLst>
              <a:ext uri="{FF2B5EF4-FFF2-40B4-BE49-F238E27FC236}">
                <a16:creationId xmlns:a16="http://schemas.microsoft.com/office/drawing/2014/main" id="{567DD0B2-A5CF-5A6F-0B13-16A9BAB7CD52}"/>
              </a:ext>
            </a:extLst>
          </p:cNvPr>
          <p:cNvSpPr>
            <a:spLocks noGrp="1"/>
          </p:cNvSpPr>
          <p:nvPr>
            <p:ph idx="1"/>
          </p:nvPr>
        </p:nvSpPr>
        <p:spPr>
          <a:xfrm>
            <a:off x="1774825" y="1827214"/>
            <a:ext cx="8642350" cy="4535487"/>
          </a:xfrm>
        </p:spPr>
        <p:txBody>
          <a:bodyPr/>
          <a:lstStyle/>
          <a:p>
            <a:pPr indent="0" algn="just" eaLnBrk="1" hangingPunct="1">
              <a:buNone/>
            </a:pPr>
            <a:endParaRPr lang="pl-PL" altLang="pl-PL" sz="2400" b="1" dirty="0">
              <a:latin typeface="Garamond" panose="02020404030301010803" pitchFamily="18" charset="0"/>
            </a:endParaRPr>
          </a:p>
          <a:p>
            <a:pPr indent="0" algn="just" eaLnBrk="1" hangingPunct="1">
              <a:buNone/>
            </a:pPr>
            <a:r>
              <a:rPr lang="pl-PL" altLang="pl-PL" sz="2400" dirty="0" err="1">
                <a:latin typeface="Garamond" panose="02020404030301010803" pitchFamily="18" charset="0"/>
              </a:rPr>
              <a:t>Complex</a:t>
            </a:r>
            <a:r>
              <a:rPr lang="pl-PL" altLang="pl-PL" sz="2400" dirty="0">
                <a:latin typeface="Garamond" panose="02020404030301010803" pitchFamily="18" charset="0"/>
              </a:rPr>
              <a:t> </a:t>
            </a:r>
            <a:r>
              <a:rPr lang="pl-PL" altLang="pl-PL" sz="2400" dirty="0" err="1">
                <a:latin typeface="Garamond" panose="02020404030301010803" pitchFamily="18" charset="0"/>
              </a:rPr>
              <a:t>procedural</a:t>
            </a:r>
            <a:r>
              <a:rPr lang="pl-PL" altLang="pl-PL" sz="2400" dirty="0">
                <a:latin typeface="Garamond" panose="02020404030301010803" pitchFamily="18" charset="0"/>
              </a:rPr>
              <a:t> </a:t>
            </a:r>
            <a:r>
              <a:rPr lang="pl-PL" altLang="pl-PL" sz="2400" dirty="0" err="1">
                <a:latin typeface="Garamond" panose="02020404030301010803" pitchFamily="18" charset="0"/>
              </a:rPr>
              <a:t>act</a:t>
            </a:r>
            <a:r>
              <a:rPr lang="pl-PL" altLang="pl-PL" sz="2400" dirty="0">
                <a:latin typeface="Garamond" panose="02020404030301010803" pitchFamily="18" charset="0"/>
              </a:rPr>
              <a:t> of </a:t>
            </a:r>
            <a:r>
              <a:rPr lang="pl-PL" altLang="pl-PL" sz="2400" dirty="0" err="1">
                <a:latin typeface="Garamond" panose="02020404030301010803" pitchFamily="18" charset="0"/>
              </a:rPr>
              <a:t>bringing</a:t>
            </a:r>
            <a:r>
              <a:rPr lang="pl-PL" altLang="pl-PL" sz="2400" dirty="0">
                <a:latin typeface="Garamond" panose="02020404030301010803" pitchFamily="18" charset="0"/>
              </a:rPr>
              <a:t> </a:t>
            </a:r>
            <a:r>
              <a:rPr lang="pl-PL" altLang="pl-PL" sz="2400" dirty="0" err="1">
                <a:latin typeface="Garamond" panose="02020404030301010803" pitchFamily="18" charset="0"/>
              </a:rPr>
              <a:t>charges</a:t>
            </a:r>
            <a:r>
              <a:rPr lang="pl-PL" altLang="pl-PL" sz="2400" dirty="0">
                <a:latin typeface="Garamond" panose="02020404030301010803" pitchFamily="18" charset="0"/>
              </a:rPr>
              <a:t> </a:t>
            </a:r>
            <a:r>
              <a:rPr lang="pl-PL" altLang="pl-PL" sz="2400" dirty="0" err="1">
                <a:latin typeface="Garamond" panose="02020404030301010803" pitchFamily="18" charset="0"/>
              </a:rPr>
              <a:t>may</a:t>
            </a:r>
            <a:r>
              <a:rPr lang="pl-PL" altLang="pl-PL" sz="2400" dirty="0">
                <a:latin typeface="Garamond" panose="02020404030301010803" pitchFamily="18" charset="0"/>
              </a:rPr>
              <a:t> be </a:t>
            </a:r>
            <a:r>
              <a:rPr lang="pl-PL" altLang="pl-PL" sz="2400" dirty="0" err="1">
                <a:latin typeface="Garamond" panose="02020404030301010803" pitchFamily="18" charset="0"/>
              </a:rPr>
              <a:t>executed</a:t>
            </a:r>
            <a:r>
              <a:rPr lang="pl-PL" altLang="pl-PL" sz="2400" dirty="0">
                <a:latin typeface="Garamond" panose="02020404030301010803" pitchFamily="18" charset="0"/>
              </a:rPr>
              <a:t> </a:t>
            </a:r>
            <a:r>
              <a:rPr lang="pl-PL" altLang="pl-PL" sz="2400" dirty="0" err="1">
                <a:latin typeface="Garamond" panose="02020404030301010803" pitchFamily="18" charset="0"/>
              </a:rPr>
              <a:t>using</a:t>
            </a:r>
            <a:r>
              <a:rPr lang="pl-PL" altLang="pl-PL" sz="2400" dirty="0">
                <a:latin typeface="Garamond" panose="02020404030301010803" pitchFamily="18" charset="0"/>
              </a:rPr>
              <a:t> the EIO.</a:t>
            </a:r>
          </a:p>
          <a:p>
            <a:pPr indent="0" algn="just" eaLnBrk="1" hangingPunct="1">
              <a:buNone/>
            </a:pPr>
            <a:endParaRPr lang="pl-PL" alt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r>
              <a:rPr lang="pl-PL" altLang="pl-PL" sz="2400" dirty="0" err="1">
                <a:latin typeface="Garamond" panose="02020404030301010803" pitchFamily="18" charset="0"/>
              </a:rPr>
              <a:t>interrogation</a:t>
            </a:r>
            <a:r>
              <a:rPr lang="pl-PL" altLang="pl-PL" sz="2400" dirty="0">
                <a:latin typeface="Garamond" panose="02020404030301010803" pitchFamily="18" charset="0"/>
              </a:rPr>
              <a:t> of a </a:t>
            </a:r>
            <a:r>
              <a:rPr lang="pl-PL" altLang="pl-PL" sz="2400" dirty="0" err="1">
                <a:latin typeface="Garamond" panose="02020404030301010803" pitchFamily="18" charset="0"/>
              </a:rPr>
              <a:t>suspect</a:t>
            </a:r>
            <a:r>
              <a:rPr lang="pl-PL" altLang="pl-PL" sz="2400" dirty="0">
                <a:latin typeface="Garamond" panose="02020404030301010803" pitchFamily="18" charset="0"/>
              </a:rPr>
              <a:t> </a:t>
            </a:r>
            <a:r>
              <a:rPr lang="pl-PL" altLang="pl-PL" sz="2400" dirty="0" err="1">
                <a:latin typeface="Garamond" panose="02020404030301010803" pitchFamily="18" charset="0"/>
              </a:rPr>
              <a:t>may</a:t>
            </a:r>
            <a:r>
              <a:rPr lang="pl-PL" altLang="pl-PL" sz="2400" dirty="0">
                <a:latin typeface="Garamond" panose="02020404030301010803" pitchFamily="18" charset="0"/>
              </a:rPr>
              <a:t> </a:t>
            </a:r>
            <a:r>
              <a:rPr lang="pl-PL" altLang="pl-PL" sz="2400" dirty="0" err="1">
                <a:latin typeface="Garamond" panose="02020404030301010803" pitchFamily="18" charset="0"/>
              </a:rPr>
              <a:t>take</a:t>
            </a:r>
            <a:r>
              <a:rPr lang="pl-PL" altLang="pl-PL" sz="2400" dirty="0">
                <a:latin typeface="Garamond" panose="02020404030301010803" pitchFamily="18" charset="0"/>
              </a:rPr>
              <a:t> place </a:t>
            </a:r>
            <a:r>
              <a:rPr lang="pl-PL" altLang="pl-PL" sz="2400" dirty="0" err="1">
                <a:latin typeface="Garamond" panose="02020404030301010803" pitchFamily="18" charset="0"/>
              </a:rPr>
              <a:t>only</a:t>
            </a:r>
            <a:r>
              <a:rPr lang="pl-PL" altLang="pl-PL" sz="2400" dirty="0">
                <a:latin typeface="Garamond" panose="02020404030301010803" pitchFamily="18" charset="0"/>
              </a:rPr>
              <a:t> </a:t>
            </a:r>
            <a:r>
              <a:rPr lang="pl-PL" altLang="pl-PL" sz="2400" dirty="0" err="1">
                <a:latin typeface="Garamond" panose="02020404030301010803" pitchFamily="18" charset="0"/>
              </a:rPr>
              <a:t>after</a:t>
            </a:r>
            <a:r>
              <a:rPr lang="pl-PL" altLang="pl-PL" sz="2400" dirty="0">
                <a:latin typeface="Garamond" panose="02020404030301010803" pitchFamily="18" charset="0"/>
              </a:rPr>
              <a:t> </a:t>
            </a:r>
            <a:r>
              <a:rPr lang="pl-PL" altLang="pl-PL" sz="2400" dirty="0" err="1">
                <a:latin typeface="Garamond" panose="02020404030301010803" pitchFamily="18" charset="0"/>
              </a:rPr>
              <a:t>notification</a:t>
            </a:r>
            <a:r>
              <a:rPr lang="pl-PL" altLang="pl-PL" sz="2400" dirty="0">
                <a:latin typeface="Garamond" panose="02020404030301010803" pitchFamily="18" charset="0"/>
              </a:rPr>
              <a:t> of </a:t>
            </a:r>
            <a:r>
              <a:rPr lang="pl-PL" altLang="pl-PL" sz="2400" dirty="0" err="1">
                <a:latin typeface="Garamond" panose="02020404030301010803" pitchFamily="18" charset="0"/>
              </a:rPr>
              <a:t>charges</a:t>
            </a:r>
            <a:r>
              <a:rPr lang="pl-PL" altLang="pl-PL" sz="2400" dirty="0">
                <a:latin typeface="Garamond" panose="02020404030301010803" pitchFamily="18" charset="0"/>
              </a:rPr>
              <a:t> (</a:t>
            </a:r>
            <a:r>
              <a:rPr lang="pl-PL" altLang="pl-PL" sz="2400" dirty="0" err="1">
                <a:latin typeface="Garamond" panose="02020404030301010803" pitchFamily="18" charset="0"/>
              </a:rPr>
              <a:t>presentation</a:t>
            </a:r>
            <a:r>
              <a:rPr lang="pl-PL" altLang="pl-PL" sz="2400" dirty="0">
                <a:latin typeface="Garamond" panose="02020404030301010803" pitchFamily="18" charset="0"/>
              </a:rPr>
              <a:t> of </a:t>
            </a:r>
            <a:r>
              <a:rPr lang="pl-PL" altLang="pl-PL" sz="2400" dirty="0" err="1">
                <a:latin typeface="Garamond" panose="02020404030301010803" pitchFamily="18" charset="0"/>
              </a:rPr>
              <a:t>charges</a:t>
            </a:r>
            <a:r>
              <a:rPr lang="pl-PL" altLang="pl-PL" sz="2400" dirty="0">
                <a:latin typeface="Garamond" panose="02020404030301010803" pitchFamily="18" charset="0"/>
              </a:rPr>
              <a:t> </a:t>
            </a:r>
            <a:r>
              <a:rPr lang="pl-PL" altLang="pl-PL" sz="2400" dirty="0" err="1">
                <a:latin typeface="Garamond" panose="02020404030301010803" pitchFamily="18" charset="0"/>
              </a:rPr>
              <a:t>is</a:t>
            </a:r>
            <a:r>
              <a:rPr lang="pl-PL" altLang="pl-PL" sz="2400" dirty="0">
                <a:latin typeface="Garamond" panose="02020404030301010803" pitchFamily="18" charset="0"/>
              </a:rPr>
              <a:t> a </a:t>
            </a:r>
            <a:r>
              <a:rPr lang="pl-PL" altLang="pl-PL" sz="2400" dirty="0" err="1">
                <a:latin typeface="Garamond" panose="02020404030301010803" pitchFamily="18" charset="0"/>
              </a:rPr>
              <a:t>condition</a:t>
            </a:r>
            <a:r>
              <a:rPr lang="pl-PL" altLang="pl-PL" sz="2400" dirty="0">
                <a:latin typeface="Garamond" panose="02020404030301010803" pitchFamily="18" charset="0"/>
              </a:rPr>
              <a:t> for </a:t>
            </a:r>
            <a:r>
              <a:rPr lang="pl-PL" altLang="pl-PL" sz="2400" dirty="0" err="1">
                <a:latin typeface="Garamond" panose="02020404030301010803" pitchFamily="18" charset="0"/>
              </a:rPr>
              <a:t>interrogation</a:t>
            </a:r>
            <a:r>
              <a:rPr lang="pl-PL" altLang="pl-PL" sz="2400" dirty="0">
                <a:latin typeface="Garamond" panose="02020404030301010803" pitchFamily="18" charset="0"/>
              </a:rPr>
              <a:t>).</a:t>
            </a:r>
          </a:p>
          <a:p>
            <a:pPr indent="0" algn="just" eaLnBrk="1" hangingPunct="1">
              <a:buNone/>
            </a:pPr>
            <a:r>
              <a:rPr lang="pl-PL" altLang="pl-PL" sz="2400" dirty="0">
                <a:latin typeface="Garamond" panose="02020404030301010803" pitchFamily="18" charset="0"/>
              </a:rPr>
              <a:t>► the </a:t>
            </a:r>
            <a:r>
              <a:rPr lang="pl-PL" altLang="pl-PL" sz="2400" dirty="0" err="1">
                <a:latin typeface="Garamond" panose="02020404030301010803" pitchFamily="18" charset="0"/>
              </a:rPr>
              <a:t>purpose</a:t>
            </a:r>
            <a:r>
              <a:rPr lang="pl-PL" altLang="pl-PL" sz="2400" dirty="0">
                <a:latin typeface="Garamond" panose="02020404030301010803" pitchFamily="18" charset="0"/>
              </a:rPr>
              <a:t> of </a:t>
            </a:r>
            <a:r>
              <a:rPr lang="pl-PL" altLang="pl-PL" sz="2400" dirty="0" err="1">
                <a:latin typeface="Garamond" panose="02020404030301010803" pitchFamily="18" charset="0"/>
              </a:rPr>
              <a:t>interrogation</a:t>
            </a:r>
            <a:r>
              <a:rPr lang="pl-PL" altLang="pl-PL" sz="2400" dirty="0">
                <a:latin typeface="Garamond" panose="02020404030301010803" pitchFamily="18" charset="0"/>
              </a:rPr>
              <a:t> </a:t>
            </a:r>
            <a:r>
              <a:rPr lang="pl-PL" altLang="pl-PL" sz="2400" dirty="0" err="1">
                <a:latin typeface="Garamond" panose="02020404030301010803" pitchFamily="18" charset="0"/>
              </a:rPr>
              <a:t>is</a:t>
            </a:r>
            <a:r>
              <a:rPr lang="pl-PL" altLang="pl-PL" sz="2400" dirty="0">
                <a:latin typeface="Garamond" panose="02020404030301010803" pitchFamily="18" charset="0"/>
              </a:rPr>
              <a:t> </a:t>
            </a:r>
            <a:r>
              <a:rPr lang="pl-PL" altLang="pl-PL" sz="2400" dirty="0" err="1">
                <a:latin typeface="Garamond" panose="02020404030301010803" pitchFamily="18" charset="0"/>
              </a:rPr>
              <a:t>twofold</a:t>
            </a:r>
            <a:r>
              <a:rPr lang="pl-PL" altLang="pl-PL" sz="2400" dirty="0">
                <a:latin typeface="Garamond" panose="02020404030301010803" pitchFamily="18" charset="0"/>
              </a:rPr>
              <a:t>: </a:t>
            </a:r>
            <a:r>
              <a:rPr lang="pl-PL" altLang="pl-PL" sz="2400" dirty="0" err="1">
                <a:latin typeface="Garamond" panose="02020404030301010803" pitchFamily="18" charset="0"/>
              </a:rPr>
              <a:t>prosecution</a:t>
            </a:r>
            <a:r>
              <a:rPr lang="pl-PL" altLang="pl-PL" sz="2400" dirty="0">
                <a:latin typeface="Garamond" panose="02020404030301010803" pitchFamily="18" charset="0"/>
              </a:rPr>
              <a:t> and </a:t>
            </a:r>
            <a:r>
              <a:rPr lang="pl-PL" altLang="pl-PL" sz="2400" dirty="0" err="1">
                <a:latin typeface="Garamond" panose="02020404030301010803" pitchFamily="18" charset="0"/>
              </a:rPr>
              <a:t>investigation</a:t>
            </a:r>
            <a:r>
              <a:rPr lang="pl-PL" altLang="pl-PL" sz="2400" dirty="0">
                <a:latin typeface="Garamond" panose="02020404030301010803" pitchFamily="18" charset="0"/>
              </a:rPr>
              <a:t>.</a:t>
            </a:r>
          </a:p>
          <a:p>
            <a:pPr indent="0" algn="just" eaLnBrk="1" hangingPunct="1">
              <a:buNone/>
              <a:defRPr/>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2678749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8">
            <a:extLst>
              <a:ext uri="{FF2B5EF4-FFF2-40B4-BE49-F238E27FC236}">
                <a16:creationId xmlns:a16="http://schemas.microsoft.com/office/drawing/2014/main" id="{C4E34536-6748-4654-233F-D7EBE52ABA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3" name="Picture 1" descr="Home">
            <a:extLst>
              <a:ext uri="{FF2B5EF4-FFF2-40B4-BE49-F238E27FC236}">
                <a16:creationId xmlns:a16="http://schemas.microsoft.com/office/drawing/2014/main" id="{36668D4B-C85F-1A1B-1B17-439AE2AAD4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ytuł 6">
            <a:extLst>
              <a:ext uri="{FF2B5EF4-FFF2-40B4-BE49-F238E27FC236}">
                <a16:creationId xmlns:a16="http://schemas.microsoft.com/office/drawing/2014/main" id="{28EAB649-34DE-1B03-58F5-E3885086F52F}"/>
              </a:ext>
            </a:extLst>
          </p:cNvPr>
          <p:cNvSpPr>
            <a:spLocks noGrp="1" noChangeArrowheads="1"/>
          </p:cNvSpPr>
          <p:nvPr>
            <p:ph type="title"/>
          </p:nvPr>
        </p:nvSpPr>
        <p:spPr>
          <a:xfrm>
            <a:off x="2063750" y="1249363"/>
            <a:ext cx="8229600" cy="595312"/>
          </a:xfrm>
        </p:spPr>
        <p:txBody>
          <a:bodyPr/>
          <a:lstStyle/>
          <a:p>
            <a:pPr eaLnBrk="1" hangingPunct="1"/>
            <a:endParaRPr lang="pl-PL" altLang="pl-PL" sz="2800" dirty="0">
              <a:latin typeface="Garamond" panose="02020404030301010803" pitchFamily="18" charset="0"/>
            </a:endParaRPr>
          </a:p>
        </p:txBody>
      </p:sp>
      <p:sp>
        <p:nvSpPr>
          <p:cNvPr id="8" name="Symbol zastępczy zawartości 7">
            <a:extLst>
              <a:ext uri="{FF2B5EF4-FFF2-40B4-BE49-F238E27FC236}">
                <a16:creationId xmlns:a16="http://schemas.microsoft.com/office/drawing/2014/main" id="{9694099A-6DFE-4A6E-DD61-006A95014EA0}"/>
              </a:ext>
            </a:extLst>
          </p:cNvPr>
          <p:cNvSpPr>
            <a:spLocks noGrp="1"/>
          </p:cNvSpPr>
          <p:nvPr>
            <p:ph idx="1"/>
          </p:nvPr>
        </p:nvSpPr>
        <p:spPr>
          <a:xfrm>
            <a:off x="1774825" y="1827214"/>
            <a:ext cx="8642350" cy="4535487"/>
          </a:xfrm>
        </p:spPr>
        <p:txBody>
          <a:bodyPr/>
          <a:lstStyle/>
          <a:p>
            <a:pPr indent="0" algn="just" eaLnBrk="1" hangingPunct="1">
              <a:buNone/>
            </a:pPr>
            <a:endParaRPr lang="pl-PL" altLang="pl-PL" sz="2400" b="1" dirty="0">
              <a:latin typeface="Garamond" panose="02020404030301010803" pitchFamily="18" charset="0"/>
            </a:endParaRPr>
          </a:p>
          <a:p>
            <a:pPr indent="0" algn="just" eaLnBrk="1" hangingPunct="1">
              <a:buNone/>
              <a:defRPr/>
            </a:pPr>
            <a:r>
              <a:rPr lang="pl-PL" altLang="pl-PL" sz="3600" dirty="0" err="1">
                <a:latin typeface="Garamond" panose="02020404030301010803" pitchFamily="18" charset="0"/>
              </a:rPr>
              <a:t>Thank</a:t>
            </a:r>
            <a:r>
              <a:rPr lang="pl-PL" altLang="pl-PL" sz="3600" dirty="0">
                <a:latin typeface="Garamond" panose="02020404030301010803" pitchFamily="18" charset="0"/>
              </a:rPr>
              <a:t> </a:t>
            </a:r>
            <a:r>
              <a:rPr lang="pl-PL" altLang="pl-PL" sz="3600" dirty="0" err="1">
                <a:latin typeface="Garamond" panose="02020404030301010803" pitchFamily="18" charset="0"/>
              </a:rPr>
              <a:t>you</a:t>
            </a:r>
            <a:r>
              <a:rPr lang="pl-PL" altLang="pl-PL" sz="3600" dirty="0">
                <a:latin typeface="Garamond" panose="02020404030301010803" pitchFamily="18" charset="0"/>
              </a:rPr>
              <a:t> </a:t>
            </a:r>
            <a:r>
              <a:rPr lang="pl-PL" altLang="pl-PL" sz="3600" dirty="0" err="1">
                <a:latin typeface="Garamond" panose="02020404030301010803" pitchFamily="18" charset="0"/>
              </a:rPr>
              <a:t>very</a:t>
            </a:r>
            <a:r>
              <a:rPr lang="pl-PL" altLang="pl-PL" sz="3600" dirty="0">
                <a:latin typeface="Garamond" panose="02020404030301010803" pitchFamily="18" charset="0"/>
              </a:rPr>
              <a:t> much for </a:t>
            </a:r>
            <a:r>
              <a:rPr lang="pl-PL" altLang="pl-PL" sz="3600" dirty="0" err="1">
                <a:latin typeface="Garamond" panose="02020404030301010803" pitchFamily="18" charset="0"/>
              </a:rPr>
              <a:t>your</a:t>
            </a:r>
            <a:r>
              <a:rPr lang="pl-PL" altLang="pl-PL" sz="3600" dirty="0">
                <a:latin typeface="Garamond" panose="02020404030301010803" pitchFamily="18" charset="0"/>
              </a:rPr>
              <a:t> </a:t>
            </a:r>
            <a:r>
              <a:rPr lang="pl-PL" altLang="pl-PL" sz="3600" dirty="0" err="1">
                <a:latin typeface="Garamond" panose="02020404030301010803" pitchFamily="18" charset="0"/>
              </a:rPr>
              <a:t>attention</a:t>
            </a:r>
            <a:r>
              <a:rPr lang="pl-PL" altLang="pl-PL" sz="3600" dirty="0">
                <a:latin typeface="Garamond" panose="02020404030301010803" pitchFamily="18"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8">
            <a:extLst>
              <a:ext uri="{FF2B5EF4-FFF2-40B4-BE49-F238E27FC236}">
                <a16:creationId xmlns:a16="http://schemas.microsoft.com/office/drawing/2014/main" id="{716F4DA4-0CAF-1E91-8005-97D2846C42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 descr="Home">
            <a:extLst>
              <a:ext uri="{FF2B5EF4-FFF2-40B4-BE49-F238E27FC236}">
                <a16:creationId xmlns:a16="http://schemas.microsoft.com/office/drawing/2014/main" id="{4769FFCF-64BD-000E-12A8-C07A821D6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ytuł 4">
            <a:extLst>
              <a:ext uri="{FF2B5EF4-FFF2-40B4-BE49-F238E27FC236}">
                <a16:creationId xmlns:a16="http://schemas.microsoft.com/office/drawing/2014/main" id="{21DEFA12-6CB6-F4FA-EC37-B28B5D35F4AA}"/>
              </a:ext>
            </a:extLst>
          </p:cNvPr>
          <p:cNvSpPr>
            <a:spLocks noGrp="1" noChangeArrowheads="1"/>
          </p:cNvSpPr>
          <p:nvPr>
            <p:ph type="ctrTitle"/>
          </p:nvPr>
        </p:nvSpPr>
        <p:spPr>
          <a:xfrm>
            <a:off x="2566988" y="1916114"/>
            <a:ext cx="7129462" cy="1584325"/>
          </a:xfrm>
        </p:spPr>
        <p:txBody>
          <a:bodyPr/>
          <a:lstStyle/>
          <a:p>
            <a:pPr eaLnBrk="1" hangingPunct="1"/>
            <a:br>
              <a:rPr lang="pl-PL" sz="2400" b="1" dirty="0">
                <a:solidFill>
                  <a:srgbClr val="000000"/>
                </a:solidFill>
                <a:effectLst/>
                <a:latin typeface="Garamond" panose="02020404030301010803" pitchFamily="18" charset="0"/>
                <a:ea typeface="Times New Roman" panose="02020603050405020304" pitchFamily="18" charset="0"/>
              </a:rPr>
            </a:br>
            <a:br>
              <a:rPr lang="pl-PL" sz="2400" b="1" dirty="0">
                <a:solidFill>
                  <a:srgbClr val="000000"/>
                </a:solidFill>
                <a:effectLst/>
                <a:latin typeface="Garamond" panose="02020404030301010803" pitchFamily="18" charset="0"/>
                <a:ea typeface="Times New Roman" panose="02020603050405020304" pitchFamily="18" charset="0"/>
              </a:rPr>
            </a:br>
            <a:br>
              <a:rPr lang="pl-PL" sz="2400" b="1" dirty="0">
                <a:solidFill>
                  <a:srgbClr val="000000"/>
                </a:solidFill>
                <a:effectLst/>
                <a:latin typeface="Garamond" panose="02020404030301010803" pitchFamily="18" charset="0"/>
                <a:ea typeface="Times New Roman" panose="02020603050405020304" pitchFamily="18" charset="0"/>
              </a:rPr>
            </a:br>
            <a:br>
              <a:rPr lang="pl-PL" sz="2400" b="1" dirty="0">
                <a:solidFill>
                  <a:srgbClr val="000000"/>
                </a:solidFill>
                <a:effectLst/>
                <a:latin typeface="Garamond" panose="02020404030301010803" pitchFamily="18" charset="0"/>
                <a:ea typeface="Times New Roman" panose="02020603050405020304" pitchFamily="18" charset="0"/>
              </a:rPr>
            </a:br>
            <a:r>
              <a:rPr lang="pl-PL" sz="2800" b="1" dirty="0">
                <a:solidFill>
                  <a:srgbClr val="000000"/>
                </a:solidFill>
                <a:latin typeface="Garamond" panose="02020404030301010803" pitchFamily="18" charset="0"/>
                <a:ea typeface="Times New Roman" panose="02020603050405020304" pitchFamily="18" charset="0"/>
              </a:rPr>
              <a:t>EIO to </a:t>
            </a:r>
            <a:r>
              <a:rPr lang="pl-PL" sz="2800" b="1" dirty="0" err="1">
                <a:solidFill>
                  <a:srgbClr val="000000"/>
                </a:solidFill>
                <a:latin typeface="Garamond" panose="02020404030301010803" pitchFamily="18" charset="0"/>
                <a:ea typeface="Times New Roman" panose="02020603050405020304" pitchFamily="18" charset="0"/>
              </a:rPr>
              <a:t>bring</a:t>
            </a:r>
            <a:r>
              <a:rPr lang="pl-PL" sz="2800" b="1" dirty="0">
                <a:solidFill>
                  <a:srgbClr val="000000"/>
                </a:solidFill>
                <a:latin typeface="Garamond" panose="02020404030301010803" pitchFamily="18" charset="0"/>
                <a:ea typeface="Times New Roman" panose="02020603050405020304" pitchFamily="18" charset="0"/>
              </a:rPr>
              <a:t> </a:t>
            </a:r>
            <a:r>
              <a:rPr lang="pl-PL" sz="2800" b="1" dirty="0" err="1">
                <a:solidFill>
                  <a:srgbClr val="000000"/>
                </a:solidFill>
                <a:latin typeface="Garamond" panose="02020404030301010803" pitchFamily="18" charset="0"/>
                <a:ea typeface="Times New Roman" panose="02020603050405020304" pitchFamily="18" charset="0"/>
              </a:rPr>
              <a:t>charges</a:t>
            </a:r>
            <a:r>
              <a:rPr lang="pl-PL" sz="2800" b="1" dirty="0">
                <a:solidFill>
                  <a:srgbClr val="000000"/>
                </a:solidFill>
                <a:latin typeface="Garamond" panose="02020404030301010803" pitchFamily="18" charset="0"/>
                <a:ea typeface="Times New Roman" panose="02020603050405020304" pitchFamily="18" charset="0"/>
              </a:rPr>
              <a:t>.</a:t>
            </a:r>
            <a:br>
              <a:rPr lang="pl-PL" sz="2800" b="1" dirty="0">
                <a:solidFill>
                  <a:srgbClr val="000000"/>
                </a:solidFill>
                <a:latin typeface="Garamond" panose="02020404030301010803" pitchFamily="18" charset="0"/>
                <a:ea typeface="Times New Roman" panose="02020603050405020304" pitchFamily="18" charset="0"/>
              </a:rPr>
            </a:br>
            <a:r>
              <a:rPr lang="pl-PL" sz="2800" b="1" dirty="0">
                <a:solidFill>
                  <a:srgbClr val="000000"/>
                </a:solidFill>
                <a:latin typeface="Garamond" panose="02020404030301010803" pitchFamily="18" charset="0"/>
                <a:ea typeface="Times New Roman" panose="02020603050405020304" pitchFamily="18" charset="0"/>
              </a:rPr>
              <a:t>The </a:t>
            </a:r>
            <a:r>
              <a:rPr lang="pl-PL" sz="2800" b="1" dirty="0" err="1">
                <a:solidFill>
                  <a:srgbClr val="000000"/>
                </a:solidFill>
                <a:latin typeface="Garamond" panose="02020404030301010803" pitchFamily="18" charset="0"/>
                <a:ea typeface="Times New Roman" panose="02020603050405020304" pitchFamily="18" charset="0"/>
              </a:rPr>
              <a:t>Polish</a:t>
            </a:r>
            <a:r>
              <a:rPr lang="pl-PL" sz="2800" b="1" dirty="0">
                <a:solidFill>
                  <a:srgbClr val="000000"/>
                </a:solidFill>
                <a:latin typeface="Garamond" panose="02020404030301010803" pitchFamily="18" charset="0"/>
                <a:ea typeface="Times New Roman" panose="02020603050405020304" pitchFamily="18" charset="0"/>
              </a:rPr>
              <a:t> </a:t>
            </a:r>
            <a:r>
              <a:rPr lang="pl-PL" sz="2800" b="1" dirty="0" err="1">
                <a:solidFill>
                  <a:srgbClr val="000000"/>
                </a:solidFill>
                <a:latin typeface="Garamond" panose="02020404030301010803" pitchFamily="18" charset="0"/>
                <a:ea typeface="Times New Roman" panose="02020603050405020304" pitchFamily="18" charset="0"/>
              </a:rPr>
              <a:t>practice</a:t>
            </a:r>
            <a:r>
              <a:rPr lang="pl-PL" sz="2800" b="1" dirty="0">
                <a:solidFill>
                  <a:srgbClr val="000000"/>
                </a:solidFill>
                <a:latin typeface="Garamond" panose="02020404030301010803" pitchFamily="18" charset="0"/>
                <a:ea typeface="Times New Roman" panose="02020603050405020304" pitchFamily="18" charset="0"/>
              </a:rPr>
              <a:t> and the CJEU </a:t>
            </a:r>
            <a:r>
              <a:rPr lang="pl-PL" sz="2800" b="1" dirty="0" err="1">
                <a:solidFill>
                  <a:srgbClr val="000000"/>
                </a:solidFill>
                <a:latin typeface="Garamond" panose="02020404030301010803" pitchFamily="18" charset="0"/>
                <a:ea typeface="Times New Roman" panose="02020603050405020304" pitchFamily="18" charset="0"/>
              </a:rPr>
              <a:t>approach</a:t>
            </a:r>
            <a:r>
              <a:rPr lang="pl-PL" sz="2800" b="1" dirty="0">
                <a:solidFill>
                  <a:srgbClr val="000000"/>
                </a:solidFill>
                <a:effectLst/>
                <a:latin typeface="Garamond" panose="02020404030301010803" pitchFamily="18" charset="0"/>
                <a:ea typeface="Times New Roman" panose="02020603050405020304" pitchFamily="18" charset="0"/>
              </a:rPr>
              <a:t> </a:t>
            </a:r>
            <a:br>
              <a:rPr lang="pl-PL" altLang="pl-PL" sz="2800" b="1" u="sng" dirty="0">
                <a:latin typeface="Garamond" panose="02020404030301010803" pitchFamily="18" charset="0"/>
              </a:rPr>
            </a:br>
            <a:br>
              <a:rPr lang="pl-PL" altLang="pl-PL" sz="2400" b="1" u="sng" dirty="0">
                <a:latin typeface="Garamond" panose="02020404030301010803" pitchFamily="18" charset="0"/>
              </a:rPr>
            </a:br>
            <a:endParaRPr lang="pl-PL" altLang="pl-PL" sz="2400" b="1" dirty="0">
              <a:latin typeface="Garamond" panose="02020404030301010803" pitchFamily="18" charset="0"/>
            </a:endParaRPr>
          </a:p>
        </p:txBody>
      </p:sp>
      <p:sp>
        <p:nvSpPr>
          <p:cNvPr id="3077" name="Podtytuł 5">
            <a:extLst>
              <a:ext uri="{FF2B5EF4-FFF2-40B4-BE49-F238E27FC236}">
                <a16:creationId xmlns:a16="http://schemas.microsoft.com/office/drawing/2014/main" id="{6C648792-8696-D76A-D686-14BD6538A1E4}"/>
              </a:ext>
            </a:extLst>
          </p:cNvPr>
          <p:cNvSpPr>
            <a:spLocks noGrp="1" noChangeArrowheads="1"/>
          </p:cNvSpPr>
          <p:nvPr>
            <p:ph type="subTitle" idx="1"/>
          </p:nvPr>
        </p:nvSpPr>
        <p:spPr>
          <a:xfrm>
            <a:off x="2652714" y="3933826"/>
            <a:ext cx="6886575" cy="1793875"/>
          </a:xfrm>
        </p:spPr>
        <p:txBody>
          <a:bodyPr/>
          <a:lstStyle/>
          <a:p>
            <a:pPr eaLnBrk="1" hangingPunct="1"/>
            <a:r>
              <a:rPr lang="pl-PL" altLang="pl-PL" b="1" dirty="0" err="1">
                <a:latin typeface="Garamond" panose="02020404030301010803" pitchFamily="18" charset="0"/>
              </a:rPr>
              <a:t>European</a:t>
            </a:r>
            <a:r>
              <a:rPr lang="pl-PL" altLang="pl-PL" b="1" dirty="0">
                <a:latin typeface="Garamond" panose="02020404030301010803" pitchFamily="18" charset="0"/>
              </a:rPr>
              <a:t> </a:t>
            </a:r>
            <a:r>
              <a:rPr lang="pl-PL" altLang="pl-PL" b="1" dirty="0" err="1">
                <a:latin typeface="Garamond" panose="02020404030301010803" pitchFamily="18" charset="0"/>
              </a:rPr>
              <a:t>Symposium</a:t>
            </a:r>
            <a:endParaRPr lang="pl-PL" altLang="pl-PL" b="1" dirty="0">
              <a:latin typeface="Garamond" panose="02020404030301010803" pitchFamily="18" charset="0"/>
            </a:endParaRPr>
          </a:p>
          <a:p>
            <a:pPr eaLnBrk="1" hangingPunct="1"/>
            <a:r>
              <a:rPr lang="pl-PL" altLang="pl-PL" b="1" dirty="0">
                <a:latin typeface="Garamond" panose="02020404030301010803" pitchFamily="18" charset="0"/>
              </a:rPr>
              <a:t>23 </a:t>
            </a:r>
            <a:r>
              <a:rPr lang="pl-PL" altLang="pl-PL" b="1" dirty="0" err="1">
                <a:latin typeface="Garamond" panose="02020404030301010803" pitchFamily="18" charset="0"/>
              </a:rPr>
              <a:t>June</a:t>
            </a:r>
            <a:r>
              <a:rPr lang="pl-PL" altLang="pl-PL" b="1" dirty="0">
                <a:latin typeface="Garamond" panose="02020404030301010803" pitchFamily="18" charset="0"/>
              </a:rPr>
              <a:t> 2025, Amsterdam</a:t>
            </a:r>
          </a:p>
          <a:p>
            <a:pPr eaLnBrk="1" hangingPunct="1"/>
            <a:r>
              <a:rPr lang="pl-PL" altLang="pl-PL" dirty="0">
                <a:latin typeface="Garamond" panose="02020404030301010803" pitchFamily="18" charset="0"/>
              </a:rPr>
              <a:t>Prof. Małgorzata Wąsek-Wiaderek</a:t>
            </a:r>
          </a:p>
          <a:p>
            <a:pPr eaLnBrk="1" hangingPunct="1"/>
            <a:r>
              <a:rPr lang="pl-PL" altLang="pl-PL" dirty="0">
                <a:latin typeface="Garamond" panose="02020404030301010803" pitchFamily="18" charset="0"/>
              </a:rPr>
              <a:t>John Paul II </a:t>
            </a:r>
            <a:r>
              <a:rPr lang="pl-PL" altLang="pl-PL" dirty="0" err="1">
                <a:latin typeface="Garamond" panose="02020404030301010803" pitchFamily="18" charset="0"/>
              </a:rPr>
              <a:t>Catholic</a:t>
            </a:r>
            <a:r>
              <a:rPr lang="pl-PL" altLang="pl-PL" dirty="0">
                <a:latin typeface="Garamond" panose="02020404030301010803" pitchFamily="18" charset="0"/>
              </a:rPr>
              <a:t> University of Lublin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8">
            <a:extLst>
              <a:ext uri="{FF2B5EF4-FFF2-40B4-BE49-F238E27FC236}">
                <a16:creationId xmlns:a16="http://schemas.microsoft.com/office/drawing/2014/main" id="{CF1A6633-EB1B-81EB-7580-37500E7A37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26ADA5F0-6C72-7527-1E3A-A2AEFAF506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C8295DF5-58D2-4FAB-BE2B-F9276E34F222}"/>
              </a:ext>
            </a:extLst>
          </p:cNvPr>
          <p:cNvSpPr>
            <a:spLocks noGrp="1" noChangeArrowheads="1"/>
          </p:cNvSpPr>
          <p:nvPr>
            <p:ph type="title"/>
          </p:nvPr>
        </p:nvSpPr>
        <p:spPr>
          <a:xfrm>
            <a:off x="2063750" y="1249363"/>
            <a:ext cx="8229600" cy="595312"/>
          </a:xfrm>
        </p:spPr>
        <p:txBody>
          <a:bodyPr/>
          <a:lstStyle/>
          <a:p>
            <a:pPr eaLnBrk="1" hangingPunct="1"/>
            <a:r>
              <a:rPr lang="pl-PL" altLang="pl-PL" sz="2800" b="1" dirty="0">
                <a:latin typeface="Garamond" panose="02020404030301010803" pitchFamily="18" charset="0"/>
              </a:rPr>
              <a:t>Notification of </a:t>
            </a:r>
            <a:r>
              <a:rPr lang="pl-PL" altLang="pl-PL" sz="2800" b="1" dirty="0" err="1">
                <a:latin typeface="Garamond" panose="02020404030301010803" pitchFamily="18" charset="0"/>
              </a:rPr>
              <a:t>charges</a:t>
            </a:r>
            <a:r>
              <a:rPr lang="pl-PL" altLang="pl-PL" sz="2800" b="1" dirty="0">
                <a:latin typeface="Garamond" panose="02020404030301010803" pitchFamily="18" charset="0"/>
              </a:rPr>
              <a:t> – </a:t>
            </a:r>
            <a:r>
              <a:rPr lang="pl-PL" altLang="pl-PL" sz="2800" b="1" dirty="0" err="1">
                <a:latin typeface="Garamond" panose="02020404030301010803" pitchFamily="18" charset="0"/>
              </a:rPr>
              <a:t>twofold</a:t>
            </a:r>
            <a:r>
              <a:rPr lang="pl-PL" altLang="pl-PL" sz="2800" b="1" dirty="0">
                <a:latin typeface="Garamond" panose="02020404030301010803" pitchFamily="18" charset="0"/>
              </a:rPr>
              <a:t> </a:t>
            </a:r>
            <a:r>
              <a:rPr lang="pl-PL" altLang="pl-PL" sz="2800" b="1" dirty="0" err="1">
                <a:latin typeface="Garamond" panose="02020404030301010803" pitchFamily="18" charset="0"/>
              </a:rPr>
              <a:t>aim</a:t>
            </a:r>
            <a:r>
              <a:rPr lang="pl-PL" altLang="pl-PL" sz="2800" b="1" dirty="0">
                <a:latin typeface="Garamond" panose="02020404030301010803" pitchFamily="18" charset="0"/>
              </a:rPr>
              <a:t>: </a:t>
            </a:r>
            <a:r>
              <a:rPr lang="pl-PL" altLang="pl-PL" sz="2800" b="1" dirty="0" err="1">
                <a:latin typeface="Garamond" panose="02020404030301010803" pitchFamily="18" charset="0"/>
              </a:rPr>
              <a:t>prosecution</a:t>
            </a:r>
            <a:r>
              <a:rPr lang="pl-PL" altLang="pl-PL" sz="2800" b="1" dirty="0">
                <a:latin typeface="Garamond" panose="02020404030301010803" pitchFamily="18" charset="0"/>
              </a:rPr>
              <a:t> and </a:t>
            </a:r>
            <a:r>
              <a:rPr lang="pl-PL" altLang="pl-PL" sz="2800" b="1" dirty="0" err="1">
                <a:latin typeface="Garamond" panose="02020404030301010803" pitchFamily="18" charset="0"/>
              </a:rPr>
              <a:t>investigation</a:t>
            </a:r>
            <a:endParaRPr lang="pl-PL" altLang="pl-PL" sz="2800" b="1" dirty="0">
              <a:latin typeface="Garamond" panose="02020404030301010803" pitchFamily="18" charset="0"/>
            </a:endParaRPr>
          </a:p>
        </p:txBody>
      </p:sp>
      <p:sp>
        <p:nvSpPr>
          <p:cNvPr id="4101" name="Symbol zastępczy zawartości 7">
            <a:extLst>
              <a:ext uri="{FF2B5EF4-FFF2-40B4-BE49-F238E27FC236}">
                <a16:creationId xmlns:a16="http://schemas.microsoft.com/office/drawing/2014/main" id="{9F51F518-CD97-BB05-2646-A3947D060694}"/>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400" dirty="0">
                <a:latin typeface="Garamond" panose="02020404030301010803" pitchFamily="18" charset="0"/>
              </a:rPr>
              <a:t>„</a:t>
            </a:r>
            <a:r>
              <a:rPr lang="pl-PL" altLang="pl-PL" sz="2400" dirty="0" err="1">
                <a:latin typeface="Garamond" panose="02020404030301010803" pitchFamily="18" charset="0"/>
              </a:rPr>
              <a:t>Bringing</a:t>
            </a:r>
            <a:r>
              <a:rPr lang="pl-PL" altLang="pl-PL" sz="2400" dirty="0">
                <a:latin typeface="Garamond" panose="02020404030301010803" pitchFamily="18" charset="0"/>
              </a:rPr>
              <a:t> </a:t>
            </a:r>
            <a:r>
              <a:rPr lang="pl-PL" altLang="pl-PL" sz="2400" dirty="0" err="1">
                <a:latin typeface="Garamond" panose="02020404030301010803" pitchFamily="18" charset="0"/>
              </a:rPr>
              <a:t>charges</a:t>
            </a:r>
            <a:r>
              <a:rPr lang="pl-PL" altLang="pl-PL" sz="2400" dirty="0">
                <a:latin typeface="Garamond" panose="02020404030301010803" pitchFamily="18" charset="0"/>
              </a:rPr>
              <a:t>” – </a:t>
            </a:r>
            <a:r>
              <a:rPr lang="pl-PL" altLang="pl-PL" sz="2400" dirty="0" err="1">
                <a:latin typeface="Garamond" panose="02020404030301010803" pitchFamily="18" charset="0"/>
              </a:rPr>
              <a:t>complex</a:t>
            </a:r>
            <a:r>
              <a:rPr lang="pl-PL" altLang="pl-PL" sz="2400" dirty="0">
                <a:latin typeface="Garamond" panose="02020404030301010803" pitchFamily="18" charset="0"/>
              </a:rPr>
              <a:t> </a:t>
            </a:r>
            <a:r>
              <a:rPr lang="pl-PL" altLang="pl-PL" sz="2400" dirty="0" err="1">
                <a:latin typeface="Garamond" panose="02020404030301010803" pitchFamily="18" charset="0"/>
              </a:rPr>
              <a:t>procedural</a:t>
            </a:r>
            <a:r>
              <a:rPr lang="pl-PL" altLang="pl-PL" sz="2400" dirty="0">
                <a:latin typeface="Garamond" panose="02020404030301010803" pitchFamily="18" charset="0"/>
              </a:rPr>
              <a:t> </a:t>
            </a:r>
            <a:r>
              <a:rPr lang="pl-PL" altLang="pl-PL" sz="2400" dirty="0" err="1">
                <a:latin typeface="Garamond" panose="02020404030301010803" pitchFamily="18" charset="0"/>
              </a:rPr>
              <a:t>activity</a:t>
            </a:r>
            <a:r>
              <a:rPr lang="pl-PL" altLang="pl-PL" sz="2400" dirty="0">
                <a:latin typeface="Garamond" panose="02020404030301010803" pitchFamily="18" charset="0"/>
              </a:rPr>
              <a:t> </a:t>
            </a:r>
            <a:r>
              <a:rPr lang="pl-PL" altLang="pl-PL" sz="2400" dirty="0" err="1">
                <a:latin typeface="Garamond" panose="02020404030301010803" pitchFamily="18" charset="0"/>
              </a:rPr>
              <a:t>at</a:t>
            </a:r>
            <a:r>
              <a:rPr lang="pl-PL" altLang="pl-PL" sz="2400" dirty="0">
                <a:latin typeface="Garamond" panose="02020404030301010803" pitchFamily="18" charset="0"/>
              </a:rPr>
              <a:t> the </a:t>
            </a:r>
            <a:r>
              <a:rPr lang="pl-PL" altLang="pl-PL" sz="2400" dirty="0" err="1">
                <a:latin typeface="Garamond" panose="02020404030301010803" pitchFamily="18" charset="0"/>
              </a:rPr>
              <a:t>pre-trial</a:t>
            </a:r>
            <a:r>
              <a:rPr lang="pl-PL" altLang="pl-PL" sz="2400" dirty="0">
                <a:latin typeface="Garamond" panose="02020404030301010803" pitchFamily="18" charset="0"/>
              </a:rPr>
              <a:t> </a:t>
            </a:r>
            <a:r>
              <a:rPr lang="pl-PL" altLang="pl-PL" sz="2400" dirty="0" err="1">
                <a:latin typeface="Garamond" panose="02020404030301010803" pitchFamily="18" charset="0"/>
              </a:rPr>
              <a:t>stage</a:t>
            </a:r>
            <a:r>
              <a:rPr lang="pl-PL" altLang="pl-PL" sz="2400" dirty="0">
                <a:latin typeface="Garamond" panose="02020404030301010803" pitchFamily="18" charset="0"/>
              </a:rPr>
              <a:t> of the </a:t>
            </a:r>
            <a:r>
              <a:rPr lang="pl-PL" altLang="pl-PL" sz="2400" dirty="0" err="1">
                <a:latin typeface="Garamond" panose="02020404030301010803" pitchFamily="18" charset="0"/>
              </a:rPr>
              <a:t>proceedings</a:t>
            </a:r>
            <a:r>
              <a:rPr lang="pl-PL" altLang="pl-PL" sz="2400" dirty="0">
                <a:latin typeface="Garamond" panose="02020404030301010803" pitchFamily="18" charset="0"/>
              </a:rPr>
              <a:t>, </a:t>
            </a:r>
            <a:r>
              <a:rPr lang="pl-PL" altLang="pl-PL" sz="2400" dirty="0" err="1">
                <a:latin typeface="Garamond" panose="02020404030301010803" pitchFamily="18" charset="0"/>
              </a:rPr>
              <a:t>composed</a:t>
            </a:r>
            <a:r>
              <a:rPr lang="pl-PL" altLang="pl-PL" sz="2400" dirty="0">
                <a:latin typeface="Garamond" panose="02020404030301010803" pitchFamily="18" charset="0"/>
              </a:rPr>
              <a:t> of: </a:t>
            </a:r>
          </a:p>
          <a:p>
            <a:pPr marL="685800" algn="just" eaLnBrk="1" hangingPunct="1"/>
            <a:r>
              <a:rPr lang="pl-PL" altLang="pl-PL" sz="2400" dirty="0" err="1">
                <a:latin typeface="Garamond" panose="02020404030301010803" pitchFamily="18" charset="0"/>
              </a:rPr>
              <a:t>drafting</a:t>
            </a:r>
            <a:r>
              <a:rPr lang="pl-PL" altLang="pl-PL" sz="2400" dirty="0">
                <a:latin typeface="Garamond" panose="02020404030301010803" pitchFamily="18" charset="0"/>
              </a:rPr>
              <a:t> a </a:t>
            </a:r>
            <a:r>
              <a:rPr lang="pl-PL" altLang="pl-PL" sz="2400" dirty="0" err="1">
                <a:latin typeface="Garamond" panose="02020404030301010803" pitchFamily="18" charset="0"/>
              </a:rPr>
              <a:t>decision</a:t>
            </a:r>
            <a:r>
              <a:rPr lang="pl-PL" altLang="pl-PL" sz="2400" dirty="0">
                <a:latin typeface="Garamond" panose="02020404030301010803" pitchFamily="18" charset="0"/>
              </a:rPr>
              <a:t> </a:t>
            </a:r>
            <a:r>
              <a:rPr lang="pl-PL" altLang="pl-PL" sz="2400" dirty="0" err="1">
                <a:latin typeface="Garamond" panose="02020404030301010803" pitchFamily="18" charset="0"/>
              </a:rPr>
              <a:t>containing</a:t>
            </a:r>
            <a:r>
              <a:rPr lang="pl-PL" altLang="pl-PL" sz="2400" dirty="0">
                <a:latin typeface="Garamond" panose="02020404030301010803" pitchFamily="18" charset="0"/>
              </a:rPr>
              <a:t> </a:t>
            </a:r>
            <a:r>
              <a:rPr lang="pl-PL" altLang="pl-PL" sz="2400" dirty="0" err="1">
                <a:latin typeface="Garamond" panose="02020404030301010803" pitchFamily="18" charset="0"/>
              </a:rPr>
              <a:t>charges</a:t>
            </a:r>
            <a:r>
              <a:rPr lang="pl-PL" altLang="pl-PL" sz="2400" dirty="0">
                <a:latin typeface="Garamond" panose="02020404030301010803" pitchFamily="18" charset="0"/>
              </a:rPr>
              <a:t>; </a:t>
            </a:r>
          </a:p>
          <a:p>
            <a:pPr marL="685800" algn="just" eaLnBrk="1" hangingPunct="1"/>
            <a:r>
              <a:rPr lang="pl-PL" altLang="pl-PL" sz="2400" dirty="0" err="1">
                <a:latin typeface="Garamond" panose="02020404030301010803" pitchFamily="18" charset="0"/>
              </a:rPr>
              <a:t>serving</a:t>
            </a:r>
            <a:r>
              <a:rPr lang="pl-PL" altLang="pl-PL" sz="2400" dirty="0">
                <a:latin typeface="Garamond" panose="02020404030301010803" pitchFamily="18" charset="0"/>
              </a:rPr>
              <a:t> </a:t>
            </a:r>
            <a:r>
              <a:rPr lang="pl-PL" altLang="pl-PL" sz="2400" dirty="0" err="1">
                <a:latin typeface="Garamond" panose="02020404030301010803" pitchFamily="18" charset="0"/>
              </a:rPr>
              <a:t>such</a:t>
            </a:r>
            <a:r>
              <a:rPr lang="pl-PL" altLang="pl-PL" sz="2400" dirty="0">
                <a:latin typeface="Garamond" panose="02020404030301010803" pitchFamily="18" charset="0"/>
              </a:rPr>
              <a:t> </a:t>
            </a:r>
            <a:r>
              <a:rPr lang="pl-PL" altLang="pl-PL" sz="2400" dirty="0" err="1">
                <a:latin typeface="Garamond" panose="02020404030301010803" pitchFamily="18" charset="0"/>
              </a:rPr>
              <a:t>decision</a:t>
            </a:r>
            <a:r>
              <a:rPr lang="pl-PL" altLang="pl-PL" sz="2400" dirty="0">
                <a:latin typeface="Garamond" panose="02020404030301010803" pitchFamily="18" charset="0"/>
              </a:rPr>
              <a:t> on a </a:t>
            </a:r>
            <a:r>
              <a:rPr lang="pl-PL" altLang="pl-PL" sz="2400" dirty="0" err="1">
                <a:latin typeface="Garamond" panose="02020404030301010803" pitchFamily="18" charset="0"/>
              </a:rPr>
              <a:t>suspect</a:t>
            </a:r>
            <a:r>
              <a:rPr lang="pl-PL" altLang="pl-PL" sz="2400" dirty="0">
                <a:latin typeface="Garamond" panose="02020404030301010803" pitchFamily="18" charset="0"/>
              </a:rPr>
              <a:t>/</a:t>
            </a:r>
            <a:r>
              <a:rPr lang="pl-PL" altLang="pl-PL" sz="2400" dirty="0" err="1">
                <a:latin typeface="Garamond" panose="02020404030301010803" pitchFamily="18" charset="0"/>
              </a:rPr>
              <a:t>presentation</a:t>
            </a:r>
            <a:r>
              <a:rPr lang="pl-PL" altLang="pl-PL" sz="2400" dirty="0">
                <a:latin typeface="Garamond" panose="02020404030301010803" pitchFamily="18" charset="0"/>
              </a:rPr>
              <a:t> of </a:t>
            </a:r>
            <a:r>
              <a:rPr lang="pl-PL" altLang="pl-PL" sz="2400" dirty="0" err="1">
                <a:latin typeface="Garamond" panose="02020404030301010803" pitchFamily="18" charset="0"/>
              </a:rPr>
              <a:t>charges</a:t>
            </a:r>
            <a:r>
              <a:rPr lang="pl-PL" altLang="pl-PL" sz="2400" dirty="0">
                <a:latin typeface="Garamond" panose="02020404030301010803" pitchFamily="18" charset="0"/>
              </a:rPr>
              <a:t>;</a:t>
            </a:r>
          </a:p>
          <a:p>
            <a:pPr marL="685800" algn="just" eaLnBrk="1" hangingPunct="1"/>
            <a:r>
              <a:rPr lang="pl-PL" altLang="pl-PL" sz="2400" dirty="0" err="1">
                <a:latin typeface="Garamond" panose="02020404030301010803" pitchFamily="18" charset="0"/>
              </a:rPr>
              <a:t>serving</a:t>
            </a:r>
            <a:r>
              <a:rPr lang="pl-PL" altLang="pl-PL" sz="2400" dirty="0">
                <a:latin typeface="Garamond" panose="02020404030301010803" pitchFamily="18" charset="0"/>
              </a:rPr>
              <a:t> a </a:t>
            </a:r>
            <a:r>
              <a:rPr lang="pl-PL" altLang="pl-PL" sz="2400" dirty="0" err="1">
                <a:latin typeface="Garamond" panose="02020404030301010803" pitchFamily="18" charset="0"/>
              </a:rPr>
              <a:t>letter</a:t>
            </a:r>
            <a:r>
              <a:rPr lang="pl-PL" altLang="pl-PL" sz="2400" dirty="0">
                <a:latin typeface="Garamond" panose="02020404030301010803" pitchFamily="18" charset="0"/>
              </a:rPr>
              <a:t> of </a:t>
            </a:r>
            <a:r>
              <a:rPr lang="pl-PL" altLang="pl-PL" sz="2400" dirty="0" err="1">
                <a:latin typeface="Garamond" panose="02020404030301010803" pitchFamily="18" charset="0"/>
              </a:rPr>
              <a:t>rights</a:t>
            </a:r>
            <a:r>
              <a:rPr lang="pl-PL" altLang="pl-PL" sz="2400" dirty="0">
                <a:latin typeface="Garamond" panose="02020404030301010803" pitchFamily="18" charset="0"/>
              </a:rPr>
              <a:t> on a </a:t>
            </a:r>
            <a:r>
              <a:rPr lang="pl-PL" altLang="pl-PL" sz="2400" dirty="0" err="1">
                <a:latin typeface="Garamond" panose="02020404030301010803" pitchFamily="18" charset="0"/>
              </a:rPr>
              <a:t>suspect</a:t>
            </a:r>
            <a:r>
              <a:rPr lang="pl-PL" altLang="pl-PL" sz="2400" dirty="0">
                <a:latin typeface="Garamond" panose="02020404030301010803" pitchFamily="18" charset="0"/>
              </a:rPr>
              <a:t>; </a:t>
            </a:r>
          </a:p>
          <a:p>
            <a:pPr marL="685800" algn="just" eaLnBrk="1" hangingPunct="1"/>
            <a:r>
              <a:rPr lang="pl-PL" altLang="pl-PL" sz="2400" dirty="0" err="1">
                <a:latin typeface="Garamond" panose="02020404030301010803" pitchFamily="18" charset="0"/>
              </a:rPr>
              <a:t>interrogation</a:t>
            </a:r>
            <a:r>
              <a:rPr lang="pl-PL" altLang="pl-PL" sz="2400" dirty="0">
                <a:latin typeface="Garamond" panose="02020404030301010803" pitchFamily="18" charset="0"/>
              </a:rPr>
              <a:t> of a </a:t>
            </a:r>
            <a:r>
              <a:rPr lang="pl-PL" altLang="pl-PL" sz="2400" dirty="0" err="1">
                <a:latin typeface="Garamond" panose="02020404030301010803" pitchFamily="18" charset="0"/>
              </a:rPr>
              <a:t>suspect</a:t>
            </a:r>
            <a:r>
              <a:rPr lang="pl-PL" altLang="pl-PL" sz="2400" dirty="0">
                <a:latin typeface="Garamond" panose="02020404030301010803" pitchFamily="18" charset="0"/>
              </a:rPr>
              <a:t> (</a:t>
            </a:r>
            <a:r>
              <a:rPr lang="pl-PL" altLang="pl-PL" sz="2400" dirty="0" err="1">
                <a:latin typeface="Garamond" panose="02020404030301010803" pitchFamily="18" charset="0"/>
              </a:rPr>
              <a:t>which</a:t>
            </a:r>
            <a:r>
              <a:rPr lang="pl-PL" altLang="pl-PL" sz="2400" dirty="0">
                <a:latin typeface="Garamond" panose="02020404030301010803" pitchFamily="18" charset="0"/>
              </a:rPr>
              <a:t> </a:t>
            </a:r>
            <a:r>
              <a:rPr lang="pl-PL" altLang="pl-PL" sz="2400" dirty="0" err="1">
                <a:latin typeface="Garamond" panose="02020404030301010803" pitchFamily="18" charset="0"/>
              </a:rPr>
              <a:t>must</a:t>
            </a:r>
            <a:r>
              <a:rPr lang="pl-PL" altLang="pl-PL" sz="2400" dirty="0">
                <a:latin typeface="Garamond" panose="02020404030301010803" pitchFamily="18" charset="0"/>
              </a:rPr>
              <a:t> be </a:t>
            </a:r>
            <a:r>
              <a:rPr lang="pl-PL" altLang="pl-PL" sz="2400" dirty="0" err="1">
                <a:latin typeface="Garamond" panose="02020404030301010803" pitchFamily="18" charset="0"/>
              </a:rPr>
              <a:t>recorded</a:t>
            </a:r>
            <a:r>
              <a:rPr lang="pl-PL" altLang="pl-PL" sz="2400" dirty="0">
                <a:latin typeface="Garamond" panose="02020404030301010803" pitchFamily="18" charset="0"/>
              </a:rPr>
              <a:t> in </a:t>
            </a:r>
            <a:r>
              <a:rPr lang="pl-PL" altLang="pl-PL" sz="2400" dirty="0" err="1">
                <a:latin typeface="Garamond" panose="02020404030301010803" pitchFamily="18" charset="0"/>
              </a:rPr>
              <a:t>writing</a:t>
            </a:r>
            <a:r>
              <a:rPr lang="pl-PL" altLang="pl-PL" sz="2400" dirty="0">
                <a:latin typeface="Garamond" panose="02020404030301010803" pitchFamily="18" charset="0"/>
              </a:rPr>
              <a:t>).</a:t>
            </a:r>
          </a:p>
          <a:p>
            <a:pPr indent="0" algn="just" eaLnBrk="1" hangingPunct="1">
              <a:buNone/>
            </a:pPr>
            <a:r>
              <a:rPr lang="pl-PL" altLang="pl-PL" sz="2400" dirty="0" err="1">
                <a:latin typeface="Garamond" panose="02020404030301010803" pitchFamily="18" charset="0"/>
              </a:rPr>
              <a:t>All</a:t>
            </a:r>
            <a:r>
              <a:rPr lang="pl-PL" altLang="pl-PL" sz="2400" dirty="0">
                <a:latin typeface="Garamond" panose="02020404030301010803" pitchFamily="18" charset="0"/>
              </a:rPr>
              <a:t> </a:t>
            </a:r>
            <a:r>
              <a:rPr lang="pl-PL" altLang="pl-PL" sz="2400" dirty="0" err="1">
                <a:latin typeface="Garamond" panose="02020404030301010803" pitchFamily="18" charset="0"/>
              </a:rPr>
              <a:t>activities</a:t>
            </a:r>
            <a:r>
              <a:rPr lang="pl-PL" altLang="pl-PL" sz="2400" dirty="0">
                <a:latin typeface="Garamond" panose="02020404030301010803" pitchFamily="18" charset="0"/>
              </a:rPr>
              <a:t> and </a:t>
            </a:r>
            <a:r>
              <a:rPr lang="pl-PL" altLang="pl-PL" sz="2400" dirty="0" err="1">
                <a:latin typeface="Garamond" panose="02020404030301010803" pitchFamily="18" charset="0"/>
              </a:rPr>
              <a:t>their</a:t>
            </a:r>
            <a:r>
              <a:rPr lang="pl-PL" altLang="pl-PL" sz="2400" dirty="0">
                <a:latin typeface="Garamond" panose="02020404030301010803" pitchFamily="18" charset="0"/>
              </a:rPr>
              <a:t> order </a:t>
            </a:r>
            <a:r>
              <a:rPr lang="pl-PL" altLang="pl-PL" sz="2400" dirty="0" err="1">
                <a:latin typeface="Garamond" panose="02020404030301010803" pitchFamily="18" charset="0"/>
              </a:rPr>
              <a:t>are</a:t>
            </a:r>
            <a:r>
              <a:rPr lang="pl-PL" altLang="pl-PL" sz="2400" dirty="0">
                <a:latin typeface="Garamond" panose="02020404030301010803" pitchFamily="18" charset="0"/>
              </a:rPr>
              <a:t> </a:t>
            </a:r>
            <a:r>
              <a:rPr lang="pl-PL" altLang="pl-PL" sz="2400" dirty="0" err="1">
                <a:latin typeface="Garamond" panose="02020404030301010803" pitchFamily="18" charset="0"/>
              </a:rPr>
              <a:t>explained</a:t>
            </a:r>
            <a:r>
              <a:rPr lang="pl-PL" altLang="pl-PL" sz="2400" dirty="0">
                <a:latin typeface="Garamond" panose="02020404030301010803" pitchFamily="18" charset="0"/>
              </a:rPr>
              <a:t> in part C of the EIO-form.</a:t>
            </a:r>
          </a:p>
          <a:p>
            <a:pPr indent="0" algn="just" eaLnBrk="1" hangingPunct="1">
              <a:buNone/>
            </a:pPr>
            <a:r>
              <a:rPr lang="pl-PL" altLang="pl-PL" sz="2400" dirty="0">
                <a:latin typeface="Garamond" panose="02020404030301010803" pitchFamily="18" charset="0"/>
              </a:rPr>
              <a:t>In </a:t>
            </a:r>
            <a:r>
              <a:rPr lang="pl-PL" altLang="pl-PL" sz="2400" dirty="0" err="1">
                <a:latin typeface="Garamond" panose="02020404030301010803" pitchFamily="18" charset="0"/>
              </a:rPr>
              <a:t>proceedings</a:t>
            </a:r>
            <a:r>
              <a:rPr lang="pl-PL" altLang="pl-PL" sz="2400" dirty="0">
                <a:latin typeface="Garamond" panose="02020404030301010803" pitchFamily="18" charset="0"/>
              </a:rPr>
              <a:t> </a:t>
            </a:r>
            <a:r>
              <a:rPr lang="pl-PL" altLang="pl-PL" sz="2400" dirty="0" err="1">
                <a:latin typeface="Garamond" panose="02020404030301010803" pitchFamily="18" charset="0"/>
              </a:rPr>
              <a:t>concerning</a:t>
            </a:r>
            <a:r>
              <a:rPr lang="pl-PL" altLang="pl-PL" sz="2400" dirty="0">
                <a:latin typeface="Garamond" panose="02020404030301010803" pitchFamily="18" charset="0"/>
              </a:rPr>
              <a:t> </a:t>
            </a:r>
            <a:r>
              <a:rPr lang="pl-PL" altLang="pl-PL" sz="2400" dirty="0" err="1">
                <a:latin typeface="Garamond" panose="02020404030301010803" pitchFamily="18" charset="0"/>
              </a:rPr>
              <a:t>offences</a:t>
            </a:r>
            <a:r>
              <a:rPr lang="pl-PL" altLang="pl-PL" sz="2400" dirty="0">
                <a:latin typeface="Garamond" panose="02020404030301010803" pitchFamily="18" charset="0"/>
              </a:rPr>
              <a:t> </a:t>
            </a:r>
            <a:r>
              <a:rPr lang="pl-PL" altLang="pl-PL" sz="2400" dirty="0" err="1">
                <a:latin typeface="Garamond" panose="02020404030301010803" pitchFamily="18" charset="0"/>
              </a:rPr>
              <a:t>prosecuted</a:t>
            </a:r>
            <a:r>
              <a:rPr lang="pl-PL" altLang="pl-PL" sz="2400" dirty="0">
                <a:latin typeface="Garamond" panose="02020404030301010803" pitchFamily="18" charset="0"/>
              </a:rPr>
              <a:t> </a:t>
            </a:r>
            <a:r>
              <a:rPr lang="pl-PL" altLang="pl-PL" sz="2400" i="1" dirty="0">
                <a:latin typeface="Garamond" panose="02020404030301010803" pitchFamily="18" charset="0"/>
              </a:rPr>
              <a:t>ex officio</a:t>
            </a:r>
            <a:r>
              <a:rPr lang="pl-PL" altLang="pl-PL" sz="2400" dirty="0">
                <a:latin typeface="Garamond" panose="02020404030301010803" pitchFamily="18" charset="0"/>
              </a:rPr>
              <a:t> - </a:t>
            </a:r>
            <a:r>
              <a:rPr lang="pl-PL" altLang="pl-PL" sz="2400" dirty="0" err="1">
                <a:latin typeface="Garamond" panose="02020404030301010803" pitchFamily="18" charset="0"/>
              </a:rPr>
              <a:t>notification</a:t>
            </a:r>
            <a:r>
              <a:rPr lang="pl-PL" altLang="pl-PL" sz="2400" dirty="0">
                <a:latin typeface="Garamond" panose="02020404030301010803" pitchFamily="18" charset="0"/>
              </a:rPr>
              <a:t> of </a:t>
            </a:r>
            <a:r>
              <a:rPr lang="pl-PL" altLang="pl-PL" sz="2400" dirty="0" err="1">
                <a:latin typeface="Garamond" panose="02020404030301010803" pitchFamily="18" charset="0"/>
              </a:rPr>
              <a:t>charges</a:t>
            </a:r>
            <a:r>
              <a:rPr lang="pl-PL" altLang="pl-PL" sz="2400" dirty="0">
                <a:latin typeface="Garamond" panose="02020404030301010803" pitchFamily="18" charset="0"/>
              </a:rPr>
              <a:t> </a:t>
            </a:r>
            <a:r>
              <a:rPr lang="pl-PL" altLang="pl-PL" sz="2400" dirty="0" err="1">
                <a:latin typeface="Garamond" panose="02020404030301010803" pitchFamily="18" charset="0"/>
              </a:rPr>
              <a:t>is</a:t>
            </a:r>
            <a:r>
              <a:rPr lang="pl-PL" altLang="pl-PL" sz="2400" dirty="0">
                <a:latin typeface="Garamond" panose="02020404030301010803" pitchFamily="18" charset="0"/>
              </a:rPr>
              <a:t> a </a:t>
            </a:r>
            <a:r>
              <a:rPr lang="pl-PL" altLang="pl-PL" sz="2400" dirty="0" err="1">
                <a:latin typeface="Garamond" panose="02020404030301010803" pitchFamily="18" charset="0"/>
              </a:rPr>
              <a:t>necessary</a:t>
            </a:r>
            <a:r>
              <a:rPr lang="pl-PL" altLang="pl-PL" sz="2400" dirty="0">
                <a:latin typeface="Garamond" panose="02020404030301010803" pitchFamily="18" charset="0"/>
              </a:rPr>
              <a:t> </a:t>
            </a:r>
            <a:r>
              <a:rPr lang="pl-PL" altLang="pl-PL" sz="2400" dirty="0" err="1">
                <a:latin typeface="Garamond" panose="02020404030301010803" pitchFamily="18" charset="0"/>
              </a:rPr>
              <a:t>condition</a:t>
            </a:r>
            <a:r>
              <a:rPr lang="pl-PL" altLang="pl-PL" sz="2400" dirty="0">
                <a:latin typeface="Garamond" panose="02020404030301010803" pitchFamily="18" charset="0"/>
              </a:rPr>
              <a:t> for </a:t>
            </a:r>
            <a:r>
              <a:rPr lang="pl-PL" altLang="pl-PL" sz="2400" dirty="0" err="1">
                <a:latin typeface="Garamond" panose="02020404030301010803" pitchFamily="18" charset="0"/>
              </a:rPr>
              <a:t>starting</a:t>
            </a:r>
            <a:r>
              <a:rPr lang="pl-PL" altLang="pl-PL" sz="2400" dirty="0">
                <a:latin typeface="Garamond" panose="02020404030301010803" pitchFamily="18" charset="0"/>
              </a:rPr>
              <a:t> </a:t>
            </a:r>
            <a:r>
              <a:rPr lang="pl-PL" altLang="pl-PL" sz="2400" dirty="0" err="1">
                <a:latin typeface="Garamond" panose="02020404030301010803" pitchFamily="18" charset="0"/>
              </a:rPr>
              <a:t>judicial</a:t>
            </a:r>
            <a:r>
              <a:rPr lang="pl-PL" altLang="pl-PL" sz="2400" dirty="0">
                <a:latin typeface="Garamond" panose="02020404030301010803" pitchFamily="18" charset="0"/>
              </a:rPr>
              <a:t> </a:t>
            </a:r>
            <a:r>
              <a:rPr lang="pl-PL" altLang="pl-PL" sz="2400" dirty="0" err="1">
                <a:latin typeface="Garamond" panose="02020404030301010803" pitchFamily="18" charset="0"/>
              </a:rPr>
              <a:t>stage</a:t>
            </a:r>
            <a:r>
              <a:rPr lang="pl-PL" altLang="pl-PL" sz="2400" dirty="0">
                <a:latin typeface="Garamond" panose="02020404030301010803" pitchFamily="18" charset="0"/>
              </a:rPr>
              <a:t> of the </a:t>
            </a:r>
            <a:r>
              <a:rPr lang="pl-PL" altLang="pl-PL" sz="2400" dirty="0" err="1">
                <a:latin typeface="Garamond" panose="02020404030301010803" pitchFamily="18" charset="0"/>
              </a:rPr>
              <a:t>proceedings</a:t>
            </a: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19148-0E64-2C13-A6C1-12BCADDBBE91}"/>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6E8DE40F-C1C3-A150-61D5-DA9F230614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A3133F91-6762-69A4-0829-F5A1AE685B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357B935E-F78A-9884-220C-B0BDDCDABACB}"/>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a:latin typeface="Garamond" panose="02020404030301010803" pitchFamily="18" charset="0"/>
              </a:rPr>
              <a:t>Using EIO to </a:t>
            </a:r>
            <a:r>
              <a:rPr lang="pl-PL" altLang="pl-PL" sz="2800" dirty="0" err="1">
                <a:latin typeface="Garamond" panose="02020404030301010803" pitchFamily="18" charset="0"/>
              </a:rPr>
              <a:t>bring</a:t>
            </a:r>
            <a:r>
              <a:rPr lang="pl-PL" altLang="pl-PL" sz="2800" dirty="0">
                <a:latin typeface="Garamond" panose="02020404030301010803" pitchFamily="18" charset="0"/>
              </a:rPr>
              <a:t> </a:t>
            </a:r>
            <a:r>
              <a:rPr lang="pl-PL" altLang="pl-PL" sz="2800" dirty="0" err="1">
                <a:latin typeface="Garamond" panose="02020404030301010803" pitchFamily="18" charset="0"/>
              </a:rPr>
              <a:t>charges</a:t>
            </a:r>
            <a:endParaRPr lang="pl-PL" altLang="pl-PL" sz="2800" dirty="0">
              <a:latin typeface="Garamond" panose="02020404030301010803" pitchFamily="18" charset="0"/>
            </a:endParaRPr>
          </a:p>
        </p:txBody>
      </p:sp>
      <p:sp>
        <p:nvSpPr>
          <p:cNvPr id="4101" name="Symbol zastępczy zawartości 7">
            <a:extLst>
              <a:ext uri="{FF2B5EF4-FFF2-40B4-BE49-F238E27FC236}">
                <a16:creationId xmlns:a16="http://schemas.microsoft.com/office/drawing/2014/main" id="{C3090C07-8D9C-1561-3C69-D1A48904D761}"/>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400" dirty="0" err="1">
                <a:latin typeface="Garamond" panose="02020404030301010803" pitchFamily="18" charset="0"/>
              </a:rPr>
              <a:t>Use</a:t>
            </a:r>
            <a:r>
              <a:rPr lang="pl-PL" altLang="pl-PL" sz="2400" dirty="0">
                <a:latin typeface="Garamond" panose="02020404030301010803" pitchFamily="18" charset="0"/>
              </a:rPr>
              <a:t> of EIO for </a:t>
            </a:r>
            <a:r>
              <a:rPr lang="pl-PL" altLang="pl-PL" sz="2400" dirty="0" err="1">
                <a:latin typeface="Garamond" panose="02020404030301010803" pitchFamily="18" charset="0"/>
              </a:rPr>
              <a:t>bringing</a:t>
            </a:r>
            <a:r>
              <a:rPr lang="pl-PL" altLang="pl-PL" sz="2400" dirty="0">
                <a:latin typeface="Garamond" panose="02020404030301010803" pitchFamily="18" charset="0"/>
              </a:rPr>
              <a:t> </a:t>
            </a:r>
            <a:r>
              <a:rPr lang="pl-PL" altLang="pl-PL" sz="2400" dirty="0" err="1">
                <a:latin typeface="Garamond" panose="02020404030301010803" pitchFamily="18" charset="0"/>
              </a:rPr>
              <a:t>charges</a:t>
            </a:r>
            <a:r>
              <a:rPr lang="pl-PL" altLang="pl-PL" sz="2400" dirty="0">
                <a:latin typeface="Garamond" panose="02020404030301010803" pitchFamily="18" charset="0"/>
              </a:rPr>
              <a:t>:</a:t>
            </a:r>
          </a:p>
          <a:p>
            <a:pPr marL="685800" algn="just" eaLnBrk="1" hangingPunct="1"/>
            <a:r>
              <a:rPr lang="pl-PL" altLang="pl-PL" sz="2400" dirty="0">
                <a:latin typeface="Garamond" panose="02020404030301010803" pitchFamily="18" charset="0"/>
              </a:rPr>
              <a:t>For less </a:t>
            </a:r>
            <a:r>
              <a:rPr lang="pl-PL" altLang="pl-PL" sz="2400" dirty="0" err="1">
                <a:latin typeface="Garamond" panose="02020404030301010803" pitchFamily="18" charset="0"/>
              </a:rPr>
              <a:t>serious</a:t>
            </a:r>
            <a:r>
              <a:rPr lang="pl-PL" altLang="pl-PL" sz="2400" dirty="0">
                <a:latin typeface="Garamond" panose="02020404030301010803" pitchFamily="18" charset="0"/>
              </a:rPr>
              <a:t> </a:t>
            </a:r>
            <a:r>
              <a:rPr lang="pl-PL" altLang="pl-PL" sz="2400" dirty="0" err="1">
                <a:latin typeface="Garamond" panose="02020404030301010803" pitchFamily="18" charset="0"/>
              </a:rPr>
              <a:t>offences</a:t>
            </a:r>
            <a:r>
              <a:rPr lang="pl-PL" altLang="pl-PL" sz="2400" dirty="0">
                <a:latin typeface="Garamond" panose="02020404030301010803" pitchFamily="18" charset="0"/>
              </a:rPr>
              <a:t>;</a:t>
            </a:r>
          </a:p>
          <a:p>
            <a:pPr marL="685800" algn="just" eaLnBrk="1" hangingPunct="1"/>
            <a:r>
              <a:rPr lang="pl-PL" altLang="pl-PL" sz="2400" dirty="0" err="1">
                <a:latin typeface="Garamond" panose="02020404030301010803" pitchFamily="18" charset="0"/>
              </a:rPr>
              <a:t>when</a:t>
            </a:r>
            <a:r>
              <a:rPr lang="pl-PL" altLang="pl-PL" sz="2400" dirty="0">
                <a:latin typeface="Garamond" panose="02020404030301010803" pitchFamily="18" charset="0"/>
              </a:rPr>
              <a:t> </a:t>
            </a:r>
            <a:r>
              <a:rPr lang="pl-PL" altLang="pl-PL" sz="2400" dirty="0" err="1">
                <a:latin typeface="Garamond" panose="02020404030301010803" pitchFamily="18" charset="0"/>
              </a:rPr>
              <a:t>issuing</a:t>
            </a:r>
            <a:r>
              <a:rPr lang="pl-PL" altLang="pl-PL" sz="2400" dirty="0">
                <a:latin typeface="Garamond" panose="02020404030301010803" pitchFamily="18" charset="0"/>
              </a:rPr>
              <a:t> the EAW for </a:t>
            </a:r>
            <a:r>
              <a:rPr lang="pl-PL" altLang="pl-PL" sz="2400" dirty="0" err="1">
                <a:latin typeface="Garamond" panose="02020404030301010803" pitchFamily="18" charset="0"/>
              </a:rPr>
              <a:t>prosecution</a:t>
            </a:r>
            <a:r>
              <a:rPr lang="pl-PL" altLang="pl-PL" sz="2400" dirty="0">
                <a:latin typeface="Garamond" panose="02020404030301010803" pitchFamily="18" charset="0"/>
              </a:rPr>
              <a:t> </a:t>
            </a:r>
            <a:r>
              <a:rPr lang="pl-PL" altLang="pl-PL" sz="2400" dirty="0" err="1">
                <a:latin typeface="Garamond" panose="02020404030301010803" pitchFamily="18" charset="0"/>
              </a:rPr>
              <a:t>is</a:t>
            </a:r>
            <a:r>
              <a:rPr lang="pl-PL" altLang="pl-PL" sz="2400" dirty="0">
                <a:latin typeface="Garamond" panose="02020404030301010803" pitchFamily="18" charset="0"/>
              </a:rPr>
              <a:t> not </a:t>
            </a:r>
            <a:r>
              <a:rPr lang="pl-PL" altLang="pl-PL" sz="2400" dirty="0" err="1">
                <a:latin typeface="Garamond" panose="02020404030301010803" pitchFamily="18" charset="0"/>
              </a:rPr>
              <a:t>necessary</a:t>
            </a:r>
            <a:r>
              <a:rPr lang="pl-PL" altLang="pl-PL" sz="2400" dirty="0">
                <a:latin typeface="Garamond" panose="02020404030301010803" pitchFamily="18" charset="0"/>
              </a:rPr>
              <a:t>;</a:t>
            </a:r>
          </a:p>
          <a:p>
            <a:pPr marL="685800" algn="just" eaLnBrk="1" hangingPunct="1"/>
            <a:r>
              <a:rPr lang="pl-PL" altLang="pl-PL" sz="2400" dirty="0">
                <a:latin typeface="Garamond" panose="02020404030301010803" pitchFamily="18" charset="0"/>
              </a:rPr>
              <a:t>with </a:t>
            </a:r>
            <a:r>
              <a:rPr lang="pl-PL" altLang="pl-PL" sz="2400" dirty="0" err="1">
                <a:latin typeface="Garamond" panose="02020404030301010803" pitchFamily="18" charset="0"/>
              </a:rPr>
              <a:t>reference</a:t>
            </a:r>
            <a:r>
              <a:rPr lang="pl-PL" altLang="pl-PL" sz="2400" dirty="0">
                <a:latin typeface="Garamond" panose="02020404030301010803" pitchFamily="18" charset="0"/>
              </a:rPr>
              <a:t> to </a:t>
            </a:r>
            <a:r>
              <a:rPr lang="pl-PL" altLang="pl-PL" sz="2400" dirty="0" err="1">
                <a:latin typeface="Garamond" panose="02020404030301010803" pitchFamily="18" charset="0"/>
              </a:rPr>
              <a:t>Polish</a:t>
            </a:r>
            <a:r>
              <a:rPr lang="pl-PL" altLang="pl-PL" sz="2400" dirty="0">
                <a:latin typeface="Garamond" panose="02020404030301010803" pitchFamily="18" charset="0"/>
              </a:rPr>
              <a:t> </a:t>
            </a:r>
            <a:r>
              <a:rPr lang="pl-PL" altLang="pl-PL" sz="2400" dirty="0" err="1">
                <a:latin typeface="Garamond" panose="02020404030301010803" pitchFamily="18" charset="0"/>
              </a:rPr>
              <a:t>citizens</a:t>
            </a:r>
            <a:r>
              <a:rPr lang="pl-PL" altLang="pl-PL" sz="2400" dirty="0">
                <a:latin typeface="Garamond" panose="02020404030301010803" pitchFamily="18" charset="0"/>
              </a:rPr>
              <a:t>  - </a:t>
            </a:r>
            <a:r>
              <a:rPr lang="pl-PL" altLang="pl-PL" sz="2400" dirty="0" err="1">
                <a:latin typeface="Garamond" panose="02020404030301010803" pitchFamily="18" charset="0"/>
              </a:rPr>
              <a:t>sometimes</a:t>
            </a:r>
            <a:r>
              <a:rPr lang="pl-PL" altLang="pl-PL" sz="2400" dirty="0">
                <a:latin typeface="Garamond" panose="02020404030301010803" pitchFamily="18" charset="0"/>
              </a:rPr>
              <a:t> the </a:t>
            </a:r>
            <a:r>
              <a:rPr lang="pl-PL" altLang="pl-PL" sz="2400" dirty="0" err="1">
                <a:latin typeface="Garamond" panose="02020404030301010803" pitchFamily="18" charset="0"/>
              </a:rPr>
              <a:t>use</a:t>
            </a:r>
            <a:r>
              <a:rPr lang="pl-PL" altLang="pl-PL" sz="2400" dirty="0">
                <a:latin typeface="Garamond" panose="02020404030301010803" pitchFamily="18" charset="0"/>
              </a:rPr>
              <a:t> of </a:t>
            </a:r>
            <a:r>
              <a:rPr lang="pl-PL" altLang="pl-PL" sz="2400" dirty="0" err="1">
                <a:latin typeface="Garamond" panose="02020404030301010803" pitchFamily="18" charset="0"/>
              </a:rPr>
              <a:t>consular</a:t>
            </a:r>
            <a:r>
              <a:rPr lang="pl-PL" altLang="pl-PL" sz="2400" dirty="0">
                <a:latin typeface="Garamond" panose="02020404030301010803" pitchFamily="18" charset="0"/>
              </a:rPr>
              <a:t> services </a:t>
            </a:r>
            <a:r>
              <a:rPr lang="pl-PL" altLang="pl-PL" sz="2400" dirty="0" err="1">
                <a:latin typeface="Garamond" panose="02020404030301010803" pitchFamily="18" charset="0"/>
              </a:rPr>
              <a:t>is</a:t>
            </a:r>
            <a:r>
              <a:rPr lang="pl-PL" altLang="pl-PL" sz="2400" dirty="0">
                <a:latin typeface="Garamond" panose="02020404030301010803" pitchFamily="18" charset="0"/>
              </a:rPr>
              <a:t> </a:t>
            </a:r>
            <a:r>
              <a:rPr lang="pl-PL" altLang="pl-PL" sz="2400" dirty="0" err="1">
                <a:latin typeface="Garamond" panose="02020404030301010803" pitchFamily="18" charset="0"/>
              </a:rPr>
              <a:t>expolred</a:t>
            </a:r>
            <a:r>
              <a:rPr lang="pl-PL" altLang="pl-PL" sz="2400" dirty="0">
                <a:latin typeface="Garamond" panose="02020404030301010803" pitchFamily="18" charset="0"/>
              </a:rPr>
              <a:t> </a:t>
            </a:r>
            <a:r>
              <a:rPr lang="pl-PL" altLang="pl-PL" sz="2400" dirty="0" err="1">
                <a:latin typeface="Garamond" panose="02020404030301010803" pitchFamily="18" charset="0"/>
              </a:rPr>
              <a:t>first</a:t>
            </a:r>
            <a:r>
              <a:rPr lang="pl-PL" altLang="pl-PL" sz="2400" dirty="0">
                <a:latin typeface="Garamond" panose="02020404030301010803" pitchFamily="18" charset="0"/>
              </a:rPr>
              <a:t>;</a:t>
            </a:r>
          </a:p>
          <a:p>
            <a:pPr indent="0" algn="just" eaLnBrk="1" hangingPunct="1">
              <a:buNone/>
            </a:pPr>
            <a:r>
              <a:rPr lang="pl-PL" altLang="pl-PL" sz="2400" dirty="0">
                <a:latin typeface="Garamond" panose="02020404030301010803" pitchFamily="18" charset="0"/>
              </a:rPr>
              <a:t>		</a:t>
            </a:r>
          </a:p>
          <a:p>
            <a:pPr indent="0" algn="just" eaLnBrk="1" hangingPunct="1">
              <a:buNone/>
            </a:pPr>
            <a:r>
              <a:rPr lang="pl-PL" altLang="pl-PL" sz="2400" dirty="0">
                <a:latin typeface="Garamond" panose="02020404030301010803" pitchFamily="18" charset="0"/>
              </a:rPr>
              <a:t>→ </a:t>
            </a:r>
            <a:r>
              <a:rPr lang="pl-PL" altLang="pl-PL" sz="2400" dirty="0" err="1">
                <a:latin typeface="Garamond" panose="02020404030301010803" pitchFamily="18" charset="0"/>
              </a:rPr>
              <a:t>always</a:t>
            </a:r>
            <a:r>
              <a:rPr lang="pl-PL" altLang="pl-PL" sz="2400" dirty="0">
                <a:latin typeface="Garamond" panose="02020404030301010803" pitchFamily="18" charset="0"/>
              </a:rPr>
              <a:t> </a:t>
            </a:r>
            <a:r>
              <a:rPr lang="pl-PL" altLang="pl-PL" sz="2400" dirty="0" err="1">
                <a:latin typeface="Garamond" panose="02020404030301010803" pitchFamily="18" charset="0"/>
              </a:rPr>
              <a:t>based</a:t>
            </a:r>
            <a:r>
              <a:rPr lang="pl-PL" altLang="pl-PL" sz="2400" dirty="0">
                <a:latin typeface="Garamond" panose="02020404030301010803" pitchFamily="18" charset="0"/>
              </a:rPr>
              <a:t> on </a:t>
            </a:r>
            <a:r>
              <a:rPr lang="pl-PL" altLang="pl-PL" sz="2400" dirty="0" err="1">
                <a:latin typeface="Garamond" panose="02020404030301010803" pitchFamily="18" charset="0"/>
              </a:rPr>
              <a:t>voluntary</a:t>
            </a:r>
            <a:r>
              <a:rPr lang="pl-PL" altLang="pl-PL" sz="2400" dirty="0">
                <a:latin typeface="Garamond" panose="02020404030301010803" pitchFamily="18" charset="0"/>
              </a:rPr>
              <a:t> </a:t>
            </a:r>
            <a:r>
              <a:rPr lang="pl-PL" altLang="pl-PL" sz="2400" dirty="0" err="1">
                <a:latin typeface="Garamond" panose="02020404030301010803" pitchFamily="18" charset="0"/>
              </a:rPr>
              <a:t>appearance</a:t>
            </a:r>
            <a:r>
              <a:rPr lang="pl-PL" altLang="pl-PL" sz="2400" dirty="0">
                <a:latin typeface="Garamond" panose="02020404030301010803" pitchFamily="18" charset="0"/>
              </a:rPr>
              <a:t> of a </a:t>
            </a:r>
            <a:r>
              <a:rPr lang="pl-PL" altLang="pl-PL" sz="2400" dirty="0" err="1">
                <a:latin typeface="Garamond" panose="02020404030301010803" pitchFamily="18" charset="0"/>
              </a:rPr>
              <a:t>suspected</a:t>
            </a:r>
            <a:r>
              <a:rPr lang="pl-PL" altLang="pl-PL" sz="2400" dirty="0">
                <a:latin typeface="Garamond" panose="02020404030301010803" pitchFamily="18" charset="0"/>
              </a:rPr>
              <a:t> person </a:t>
            </a:r>
            <a:r>
              <a:rPr lang="pl-PL" altLang="pl-PL" sz="2400" dirty="0" err="1">
                <a:latin typeface="Garamond" panose="02020404030301010803" pitchFamily="18" charset="0"/>
              </a:rPr>
              <a:t>before</a:t>
            </a:r>
            <a:r>
              <a:rPr lang="pl-PL" altLang="pl-PL" sz="2400" dirty="0">
                <a:latin typeface="Garamond" panose="02020404030301010803" pitchFamily="18" charset="0"/>
              </a:rPr>
              <a:t> the </a:t>
            </a:r>
            <a:r>
              <a:rPr lang="pl-PL" altLang="pl-PL" sz="2400" dirty="0" err="1">
                <a:latin typeface="Garamond" panose="02020404030301010803" pitchFamily="18" charset="0"/>
              </a:rPr>
              <a:t>executing</a:t>
            </a:r>
            <a:r>
              <a:rPr lang="pl-PL" altLang="pl-PL" sz="2400" dirty="0">
                <a:latin typeface="Garamond" panose="02020404030301010803" pitchFamily="18" charset="0"/>
              </a:rPr>
              <a:t> authority. </a:t>
            </a:r>
          </a:p>
        </p:txBody>
      </p:sp>
    </p:spTree>
    <p:extLst>
      <p:ext uri="{BB962C8B-B14F-4D97-AF65-F5344CB8AC3E}">
        <p14:creationId xmlns:p14="http://schemas.microsoft.com/office/powerpoint/2010/main" val="3549362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70674-B3B5-407C-4E31-1C0340706D73}"/>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E403648E-6CC3-B365-4ABF-D8C31FDEBD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1E7BCF6A-A510-DE13-25FE-48026AF5CA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D32A3593-68FD-9CCF-101E-FED55182E94A}"/>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a:latin typeface="Garamond" panose="02020404030301010803" pitchFamily="18" charset="0"/>
              </a:rPr>
              <a:t>Using EIO to </a:t>
            </a:r>
            <a:r>
              <a:rPr lang="pl-PL" altLang="pl-PL" sz="2800" dirty="0" err="1">
                <a:latin typeface="Garamond" panose="02020404030301010803" pitchFamily="18" charset="0"/>
              </a:rPr>
              <a:t>bring</a:t>
            </a:r>
            <a:r>
              <a:rPr lang="pl-PL" altLang="pl-PL" sz="2800" dirty="0">
                <a:latin typeface="Garamond" panose="02020404030301010803" pitchFamily="18" charset="0"/>
              </a:rPr>
              <a:t> </a:t>
            </a:r>
            <a:r>
              <a:rPr lang="pl-PL" altLang="pl-PL" sz="2800" dirty="0" err="1">
                <a:latin typeface="Garamond" panose="02020404030301010803" pitchFamily="18" charset="0"/>
              </a:rPr>
              <a:t>charges</a:t>
            </a:r>
            <a:endParaRPr lang="pl-PL" altLang="pl-PL" sz="2800" dirty="0">
              <a:latin typeface="Garamond" panose="02020404030301010803" pitchFamily="18" charset="0"/>
            </a:endParaRPr>
          </a:p>
        </p:txBody>
      </p:sp>
      <p:sp>
        <p:nvSpPr>
          <p:cNvPr id="4101" name="Symbol zastępczy zawartości 7">
            <a:extLst>
              <a:ext uri="{FF2B5EF4-FFF2-40B4-BE49-F238E27FC236}">
                <a16:creationId xmlns:a16="http://schemas.microsoft.com/office/drawing/2014/main" id="{3A0F71C9-2DB2-63EA-6AF8-EECA0829D8FB}"/>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400" dirty="0" err="1">
                <a:latin typeface="Garamond" panose="02020404030301010803" pitchFamily="18" charset="0"/>
              </a:rPr>
              <a:t>Use</a:t>
            </a:r>
            <a:r>
              <a:rPr lang="pl-PL" altLang="pl-PL" sz="2400" dirty="0">
                <a:latin typeface="Garamond" panose="02020404030301010803" pitchFamily="18" charset="0"/>
              </a:rPr>
              <a:t> of EIO for </a:t>
            </a:r>
            <a:r>
              <a:rPr lang="pl-PL" altLang="pl-PL" sz="2400" dirty="0" err="1">
                <a:latin typeface="Garamond" panose="02020404030301010803" pitchFamily="18" charset="0"/>
              </a:rPr>
              <a:t>bringing</a:t>
            </a:r>
            <a:r>
              <a:rPr lang="pl-PL" altLang="pl-PL" sz="2400" dirty="0">
                <a:latin typeface="Garamond" panose="02020404030301010803" pitchFamily="18" charset="0"/>
              </a:rPr>
              <a:t> </a:t>
            </a:r>
            <a:r>
              <a:rPr lang="pl-PL" altLang="pl-PL" sz="2400" dirty="0" err="1">
                <a:latin typeface="Garamond" panose="02020404030301010803" pitchFamily="18" charset="0"/>
              </a:rPr>
              <a:t>charges</a:t>
            </a:r>
            <a:r>
              <a:rPr lang="pl-PL" altLang="pl-PL" sz="2400" dirty="0">
                <a:latin typeface="Garamond" panose="02020404030301010803" pitchFamily="18" charset="0"/>
              </a:rPr>
              <a:t>:</a:t>
            </a:r>
          </a:p>
          <a:p>
            <a:pPr indent="0" algn="just" eaLnBrk="1" hangingPunct="1">
              <a:buNone/>
            </a:pPr>
            <a:endParaRPr lang="pl-PL" alt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a:t>
            </a:r>
            <a:r>
              <a:rPr lang="pl-PL" altLang="pl-PL" sz="2400" dirty="0" err="1">
                <a:latin typeface="Garamond" panose="02020404030301010803" pitchFamily="18" charset="0"/>
              </a:rPr>
              <a:t>Common</a:t>
            </a:r>
            <a:r>
              <a:rPr lang="pl-PL" altLang="pl-PL" sz="2400" dirty="0">
                <a:latin typeface="Garamond" panose="02020404030301010803" pitchFamily="18" charset="0"/>
              </a:rPr>
              <a:t> </a:t>
            </a:r>
            <a:r>
              <a:rPr lang="pl-PL" altLang="pl-PL" sz="2400" dirty="0" err="1">
                <a:latin typeface="Garamond" panose="02020404030301010803" pitchFamily="18" charset="0"/>
              </a:rPr>
              <a:t>practice</a:t>
            </a:r>
            <a:r>
              <a:rPr lang="pl-PL" altLang="pl-PL" sz="2400" dirty="0">
                <a:latin typeface="Garamond" panose="02020404030301010803" pitchFamily="18" charset="0"/>
              </a:rPr>
              <a:t> </a:t>
            </a:r>
            <a:r>
              <a:rPr lang="pl-PL" altLang="pl-PL" sz="2400" dirty="0" err="1">
                <a:latin typeface="Garamond" panose="02020404030301010803" pitchFamily="18" charset="0"/>
              </a:rPr>
              <a:t>confirmed</a:t>
            </a:r>
            <a:r>
              <a:rPr lang="pl-PL" altLang="pl-PL" sz="2400" dirty="0">
                <a:latin typeface="Garamond" panose="02020404030301010803" pitchFamily="18" charset="0"/>
              </a:rPr>
              <a:t> by </a:t>
            </a:r>
            <a:r>
              <a:rPr lang="pl-PL" altLang="pl-PL" sz="2400" dirty="0" err="1">
                <a:latin typeface="Garamond" panose="02020404030301010803" pitchFamily="18" charset="0"/>
              </a:rPr>
              <a:t>practitioners</a:t>
            </a:r>
            <a:r>
              <a:rPr lang="pl-PL" altLang="pl-PL" sz="2400" dirty="0">
                <a:latin typeface="Garamond" panose="02020404030301010803" pitchFamily="18" charset="0"/>
              </a:rPr>
              <a:t> </a:t>
            </a:r>
            <a:r>
              <a:rPr lang="pl-PL" altLang="pl-PL" sz="2400" dirty="0" err="1">
                <a:latin typeface="Garamond" panose="02020404030301010803" pitchFamily="18" charset="0"/>
              </a:rPr>
              <a:t>interviewed</a:t>
            </a:r>
            <a:r>
              <a:rPr lang="pl-PL" altLang="pl-PL" sz="2400" dirty="0">
                <a:latin typeface="Garamond" panose="02020404030301010803" pitchFamily="18" charset="0"/>
              </a:rPr>
              <a:t> in the </a:t>
            </a:r>
            <a:r>
              <a:rPr lang="pl-PL" altLang="pl-PL" sz="2400" dirty="0" err="1">
                <a:latin typeface="Garamond" panose="02020404030301010803" pitchFamily="18" charset="0"/>
              </a:rPr>
              <a:t>framework</a:t>
            </a:r>
            <a:r>
              <a:rPr lang="pl-PL" altLang="pl-PL" sz="2400" dirty="0">
                <a:latin typeface="Garamond" panose="02020404030301010803" pitchFamily="18" charset="0"/>
              </a:rPr>
              <a:t> of the </a:t>
            </a:r>
            <a:r>
              <a:rPr lang="pl-PL" altLang="pl-PL" sz="2400" dirty="0" err="1">
                <a:latin typeface="Garamond" panose="02020404030301010803" pitchFamily="18" charset="0"/>
              </a:rPr>
              <a:t>project</a:t>
            </a:r>
            <a:r>
              <a:rPr lang="pl-PL" altLang="pl-PL" sz="2400" dirty="0">
                <a:latin typeface="Garamond" panose="02020404030301010803" pitchFamily="18" charset="0"/>
              </a:rPr>
              <a:t>;</a:t>
            </a:r>
          </a:p>
          <a:p>
            <a:pPr indent="0" algn="just" eaLnBrk="1" hangingPunct="1">
              <a:buNone/>
            </a:pPr>
            <a:r>
              <a:rPr lang="pl-PL" altLang="pl-PL" sz="2400" dirty="0">
                <a:latin typeface="Garamond" panose="02020404030301010803" pitchFamily="18" charset="0"/>
              </a:rPr>
              <a:t>►The </a:t>
            </a:r>
            <a:r>
              <a:rPr lang="pl-PL" altLang="pl-PL" sz="2400" dirty="0" err="1">
                <a:latin typeface="Garamond" panose="02020404030301010803" pitchFamily="18" charset="0"/>
              </a:rPr>
              <a:t>practice</a:t>
            </a:r>
            <a:r>
              <a:rPr lang="pl-PL" altLang="pl-PL" sz="2400" dirty="0">
                <a:latin typeface="Garamond" panose="02020404030301010803" pitchFamily="18" charset="0"/>
              </a:rPr>
              <a:t> </a:t>
            </a:r>
            <a:r>
              <a:rPr lang="pl-PL" altLang="pl-PL" sz="2400" dirty="0" err="1">
                <a:latin typeface="Garamond" panose="02020404030301010803" pitchFamily="18" charset="0"/>
              </a:rPr>
              <a:t>reported</a:t>
            </a:r>
            <a:r>
              <a:rPr lang="pl-PL" altLang="pl-PL" sz="2400" dirty="0">
                <a:latin typeface="Garamond" panose="02020404030301010803" pitchFamily="18" charset="0"/>
              </a:rPr>
              <a:t> </a:t>
            </a:r>
            <a:r>
              <a:rPr lang="pl-PL" altLang="pl-PL" sz="2400" dirty="0" err="1">
                <a:latin typeface="Garamond" panose="02020404030301010803" pitchFamily="18" charset="0"/>
              </a:rPr>
              <a:t>also</a:t>
            </a:r>
            <a:r>
              <a:rPr lang="pl-PL" altLang="pl-PL" sz="2400" dirty="0">
                <a:latin typeface="Garamond" panose="02020404030301010803" pitchFamily="18" charset="0"/>
              </a:rPr>
              <a:t> in the Report from the </a:t>
            </a:r>
            <a:r>
              <a:rPr lang="pl-PL" altLang="pl-PL" sz="2400" dirty="0" err="1">
                <a:latin typeface="Garamond" panose="02020404030301010803" pitchFamily="18" charset="0"/>
              </a:rPr>
              <a:t>recent</a:t>
            </a:r>
            <a:r>
              <a:rPr lang="pl-PL" altLang="pl-PL" sz="2400" dirty="0">
                <a:latin typeface="Garamond" panose="02020404030301010803" pitchFamily="18" charset="0"/>
              </a:rPr>
              <a:t> </a:t>
            </a:r>
            <a:r>
              <a:rPr lang="pl-PL" altLang="pl-PL" sz="2400" dirty="0" err="1">
                <a:latin typeface="Garamond" panose="02020404030301010803" pitchFamily="18" charset="0"/>
              </a:rPr>
              <a:t>round</a:t>
            </a:r>
            <a:r>
              <a:rPr lang="pl-PL" altLang="pl-PL" sz="2400" dirty="0">
                <a:latin typeface="Garamond" panose="02020404030301010803" pitchFamily="18" charset="0"/>
              </a:rPr>
              <a:t> of </a:t>
            </a:r>
            <a:r>
              <a:rPr lang="pl-PL" altLang="pl-PL" sz="2400" dirty="0" err="1">
                <a:latin typeface="Garamond" panose="02020404030301010803" pitchFamily="18" charset="0"/>
              </a:rPr>
              <a:t>evaluation</a:t>
            </a:r>
            <a:r>
              <a:rPr lang="pl-PL" altLang="pl-PL" sz="2400" dirty="0">
                <a:latin typeface="Garamond" panose="02020404030301010803" pitchFamily="18" charset="0"/>
              </a:rPr>
              <a:t> of the </a:t>
            </a:r>
            <a:r>
              <a:rPr lang="pl-PL" altLang="pl-PL" sz="2400" dirty="0" err="1">
                <a:latin typeface="Garamond" panose="02020404030301010803" pitchFamily="18" charset="0"/>
              </a:rPr>
              <a:t>implementation</a:t>
            </a:r>
            <a:r>
              <a:rPr lang="pl-PL" altLang="pl-PL" sz="2400" dirty="0">
                <a:latin typeface="Garamond" panose="02020404030301010803" pitchFamily="18" charset="0"/>
              </a:rPr>
              <a:t> of the EIO in Poland.</a:t>
            </a:r>
          </a:p>
          <a:p>
            <a:pPr indent="0" algn="just" eaLnBrk="1" hangingPunct="1">
              <a:buNone/>
            </a:pPr>
            <a:r>
              <a:rPr lang="pl-PL" altLang="pl-PL" sz="2400" dirty="0">
                <a:latin typeface="Garamond" panose="02020404030301010803" pitchFamily="18" charset="0"/>
                <a:hlinkClick r:id="rId4"/>
              </a:rPr>
              <a:t>https://data.consilium.europa.eu/doc/document/ST-13516-2024-REV-1/en/pdf</a:t>
            </a:r>
            <a:endParaRPr lang="pl-PL" alt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►as </a:t>
            </a:r>
            <a:r>
              <a:rPr lang="pl-PL" altLang="pl-PL" sz="2400" dirty="0" err="1">
                <a:latin typeface="Garamond" panose="02020404030301010803" pitchFamily="18" charset="0"/>
              </a:rPr>
              <a:t>reported</a:t>
            </a:r>
            <a:r>
              <a:rPr lang="pl-PL" altLang="pl-PL" sz="2400" dirty="0">
                <a:latin typeface="Garamond" panose="02020404030301010803" pitchFamily="18" charset="0"/>
              </a:rPr>
              <a:t> by </a:t>
            </a:r>
            <a:r>
              <a:rPr lang="pl-PL" altLang="pl-PL" sz="2400" dirty="0" err="1">
                <a:latin typeface="Garamond" panose="02020404030301010803" pitchFamily="18" charset="0"/>
              </a:rPr>
              <a:t>practitioners</a:t>
            </a:r>
            <a:r>
              <a:rPr lang="pl-PL" altLang="pl-PL" sz="2400" dirty="0">
                <a:latin typeface="Garamond" panose="02020404030301010803" pitchFamily="18" charset="0"/>
              </a:rPr>
              <a:t>, </a:t>
            </a:r>
            <a:r>
              <a:rPr lang="pl-PL" altLang="pl-PL" sz="2400" dirty="0" err="1">
                <a:latin typeface="Garamond" panose="02020404030301010803" pitchFamily="18" charset="0"/>
              </a:rPr>
              <a:t>such</a:t>
            </a:r>
            <a:r>
              <a:rPr lang="pl-PL" altLang="pl-PL" sz="2400" dirty="0">
                <a:latin typeface="Garamond" panose="02020404030301010803" pitchFamily="18" charset="0"/>
              </a:rPr>
              <a:t> </a:t>
            </a:r>
            <a:r>
              <a:rPr lang="pl-PL" altLang="pl-PL" sz="2400" dirty="0" err="1">
                <a:latin typeface="Garamond" panose="02020404030301010803" pitchFamily="18" charset="0"/>
              </a:rPr>
              <a:t>practice</a:t>
            </a:r>
            <a:r>
              <a:rPr lang="pl-PL" altLang="pl-PL" sz="2400" dirty="0">
                <a:latin typeface="Garamond" panose="02020404030301010803" pitchFamily="18" charset="0"/>
              </a:rPr>
              <a:t> </a:t>
            </a:r>
            <a:r>
              <a:rPr lang="pl-PL" altLang="pl-PL" sz="2400" dirty="0" err="1">
                <a:latin typeface="Garamond" panose="02020404030301010803" pitchFamily="18" charset="0"/>
              </a:rPr>
              <a:t>reduced</a:t>
            </a:r>
            <a:r>
              <a:rPr lang="pl-PL" altLang="pl-PL" sz="2400" dirty="0">
                <a:latin typeface="Garamond" panose="02020404030301010803" pitchFamily="18" charset="0"/>
              </a:rPr>
              <a:t> the numer of </a:t>
            </a:r>
            <a:r>
              <a:rPr lang="pl-PL" altLang="pl-PL" sz="2400" dirty="0" err="1">
                <a:latin typeface="Garamond" panose="02020404030301010803" pitchFamily="18" charset="0"/>
              </a:rPr>
              <a:t>prosecution</a:t>
            </a:r>
            <a:r>
              <a:rPr lang="pl-PL" altLang="pl-PL" sz="2400" dirty="0">
                <a:latin typeface="Garamond" panose="02020404030301010803" pitchFamily="18" charset="0"/>
              </a:rPr>
              <a:t> –</a:t>
            </a:r>
            <a:r>
              <a:rPr lang="pl-PL" altLang="pl-PL" sz="2400" dirty="0" err="1">
                <a:latin typeface="Garamond" panose="02020404030301010803" pitchFamily="18" charset="0"/>
              </a:rPr>
              <a:t>EAWs</a:t>
            </a:r>
            <a:r>
              <a:rPr lang="pl-PL" altLang="pl-PL" sz="2400" dirty="0">
                <a:latin typeface="Garamond" panose="02020404030301010803" pitchFamily="18" charset="0"/>
              </a:rPr>
              <a:t>; </a:t>
            </a:r>
            <a:r>
              <a:rPr lang="pl-PL" altLang="pl-PL" sz="2400" dirty="0" err="1">
                <a:latin typeface="Garamond" panose="02020404030301010803" pitchFamily="18" charset="0"/>
              </a:rPr>
              <a:t>it</a:t>
            </a:r>
            <a:r>
              <a:rPr lang="pl-PL" altLang="pl-PL" sz="2400" dirty="0">
                <a:latin typeface="Garamond" panose="02020404030301010803" pitchFamily="18" charset="0"/>
              </a:rPr>
              <a:t> </a:t>
            </a:r>
            <a:r>
              <a:rPr lang="pl-PL" altLang="pl-PL" sz="2400" dirty="0" err="1">
                <a:latin typeface="Garamond" panose="02020404030301010803" pitchFamily="18" charset="0"/>
              </a:rPr>
              <a:t>is</a:t>
            </a:r>
            <a:r>
              <a:rPr lang="pl-PL" altLang="pl-PL" sz="2400" dirty="0">
                <a:latin typeface="Garamond" panose="02020404030301010803" pitchFamily="18" charset="0"/>
              </a:rPr>
              <a:t> </a:t>
            </a:r>
            <a:r>
              <a:rPr lang="pl-PL" altLang="pl-PL" sz="2400" dirty="0" err="1">
                <a:latin typeface="Garamond" panose="02020404030301010803" pitchFamily="18" charset="0"/>
              </a:rPr>
              <a:t>confirmed</a:t>
            </a:r>
            <a:r>
              <a:rPr lang="pl-PL" altLang="pl-PL" sz="2400" dirty="0">
                <a:latin typeface="Garamond" panose="02020404030301010803" pitchFamily="18" charset="0"/>
              </a:rPr>
              <a:t> by </a:t>
            </a:r>
            <a:r>
              <a:rPr lang="pl-PL" altLang="pl-PL" sz="2400" dirty="0" err="1">
                <a:latin typeface="Garamond" panose="02020404030301010803" pitchFamily="18" charset="0"/>
              </a:rPr>
              <a:t>statistics</a:t>
            </a:r>
            <a:r>
              <a:rPr lang="pl-PL" altLang="pl-PL" sz="2400" dirty="0">
                <a:latin typeface="Garamond" panose="02020404030301010803" pitchFamily="18" charset="0"/>
              </a:rPr>
              <a:t>. </a:t>
            </a:r>
          </a:p>
        </p:txBody>
      </p:sp>
    </p:spTree>
    <p:extLst>
      <p:ext uri="{BB962C8B-B14F-4D97-AF65-F5344CB8AC3E}">
        <p14:creationId xmlns:p14="http://schemas.microsoft.com/office/powerpoint/2010/main" val="2250048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6DCFB-3C96-51F1-A809-48148631E0C6}"/>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573A1F6A-1867-D761-6C0E-8C85FE6DA5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3EA30B39-ED55-3C3D-0AD9-5952BC84BB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0113847D-CF38-F86D-D07B-ABC6C868C79F}"/>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a:latin typeface="Garamond" panose="02020404030301010803" pitchFamily="18" charset="0"/>
              </a:rPr>
              <a:t>Using EIO to </a:t>
            </a:r>
            <a:r>
              <a:rPr lang="pl-PL" altLang="pl-PL" sz="2800" dirty="0" err="1">
                <a:latin typeface="Garamond" panose="02020404030301010803" pitchFamily="18" charset="0"/>
              </a:rPr>
              <a:t>bring</a:t>
            </a:r>
            <a:r>
              <a:rPr lang="pl-PL" altLang="pl-PL" sz="2800" dirty="0">
                <a:latin typeface="Garamond" panose="02020404030301010803" pitchFamily="18" charset="0"/>
              </a:rPr>
              <a:t> </a:t>
            </a:r>
            <a:r>
              <a:rPr lang="pl-PL" altLang="pl-PL" sz="2800" dirty="0" err="1">
                <a:latin typeface="Garamond" panose="02020404030301010803" pitchFamily="18" charset="0"/>
              </a:rPr>
              <a:t>charges</a:t>
            </a:r>
            <a:endParaRPr lang="pl-PL" altLang="pl-PL" sz="2800" dirty="0">
              <a:latin typeface="Garamond" panose="02020404030301010803" pitchFamily="18" charset="0"/>
            </a:endParaRPr>
          </a:p>
        </p:txBody>
      </p:sp>
      <p:sp>
        <p:nvSpPr>
          <p:cNvPr id="4101" name="Symbol zastępczy zawartości 7">
            <a:extLst>
              <a:ext uri="{FF2B5EF4-FFF2-40B4-BE49-F238E27FC236}">
                <a16:creationId xmlns:a16="http://schemas.microsoft.com/office/drawing/2014/main" id="{63561164-EEE4-1774-D925-B5433DAAA787}"/>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400" b="1" dirty="0" err="1">
                <a:latin typeface="Garamond" panose="02020404030301010803" pitchFamily="18" charset="0"/>
              </a:rPr>
              <a:t>Difficulties</a:t>
            </a:r>
            <a:r>
              <a:rPr lang="pl-PL" altLang="pl-PL" sz="2400" b="1" dirty="0">
                <a:latin typeface="Garamond" panose="02020404030301010803" pitchFamily="18" charset="0"/>
              </a:rPr>
              <a:t> and </a:t>
            </a:r>
            <a:r>
              <a:rPr lang="pl-PL" altLang="pl-PL" sz="2400" b="1" dirty="0" err="1">
                <a:latin typeface="Garamond" panose="02020404030301010803" pitchFamily="18" charset="0"/>
              </a:rPr>
              <a:t>challenges</a:t>
            </a:r>
            <a:r>
              <a:rPr lang="pl-PL" altLang="pl-PL" sz="2400" b="1" dirty="0">
                <a:latin typeface="Garamond" panose="02020404030301010803" pitchFamily="18" charset="0"/>
              </a:rPr>
              <a:t>:</a:t>
            </a:r>
          </a:p>
          <a:p>
            <a:pPr marL="685800" algn="just" eaLnBrk="1" hangingPunct="1"/>
            <a:r>
              <a:rPr lang="pl-PL" altLang="pl-PL" sz="2400" dirty="0" err="1">
                <a:latin typeface="Garamond" panose="02020404030301010803" pitchFamily="18" charset="0"/>
              </a:rPr>
              <a:t>Failure</a:t>
            </a:r>
            <a:r>
              <a:rPr lang="pl-PL" altLang="pl-PL" sz="2400" dirty="0">
                <a:latin typeface="Garamond" panose="02020404030301010803" pitchFamily="18" charset="0"/>
              </a:rPr>
              <a:t> to </a:t>
            </a:r>
            <a:r>
              <a:rPr lang="pl-PL" altLang="pl-PL" sz="2400" dirty="0" err="1">
                <a:latin typeface="Garamond" panose="02020404030301010803" pitchFamily="18" charset="0"/>
              </a:rPr>
              <a:t>comply</a:t>
            </a:r>
            <a:r>
              <a:rPr lang="pl-PL" altLang="pl-PL" sz="2400" dirty="0">
                <a:latin typeface="Garamond" panose="02020404030301010803" pitchFamily="18" charset="0"/>
              </a:rPr>
              <a:t> with </a:t>
            </a:r>
            <a:r>
              <a:rPr lang="pl-PL" altLang="pl-PL" sz="2400" dirty="0" err="1">
                <a:latin typeface="Garamond" panose="02020404030301010803" pitchFamily="18" charset="0"/>
              </a:rPr>
              <a:t>formal</a:t>
            </a:r>
            <a:r>
              <a:rPr lang="pl-PL" altLang="pl-PL" sz="2400" dirty="0">
                <a:latin typeface="Garamond" panose="02020404030301010803" pitchFamily="18" charset="0"/>
              </a:rPr>
              <a:t> </a:t>
            </a:r>
            <a:r>
              <a:rPr lang="pl-PL" altLang="pl-PL" sz="2400" dirty="0" err="1">
                <a:latin typeface="Garamond" panose="02020404030301010803" pitchFamily="18" charset="0"/>
              </a:rPr>
              <a:t>requirements</a:t>
            </a:r>
            <a:r>
              <a:rPr lang="pl-PL" altLang="pl-PL" sz="2400" dirty="0">
                <a:latin typeface="Garamond" panose="02020404030301010803" pitchFamily="18" charset="0"/>
              </a:rPr>
              <a:t>;</a:t>
            </a:r>
          </a:p>
          <a:p>
            <a:pPr marL="685800" algn="just" eaLnBrk="1" hangingPunct="1"/>
            <a:r>
              <a:rPr lang="en-US" sz="2400" dirty="0">
                <a:latin typeface="Garamond" panose="02020404030301010803" pitchFamily="18" charset="0"/>
              </a:rPr>
              <a:t>the high formalities of bringing charges are often not clear for the executing MS;</a:t>
            </a:r>
            <a:endParaRPr lang="pl-PL" sz="2400" dirty="0">
              <a:latin typeface="Garamond" panose="02020404030301010803" pitchFamily="18" charset="0"/>
            </a:endParaRPr>
          </a:p>
          <a:p>
            <a:pPr marL="685800" algn="just" eaLnBrk="1" hangingPunct="1"/>
            <a:r>
              <a:rPr lang="en-US" sz="2400" dirty="0">
                <a:latin typeface="Garamond" panose="02020404030301010803" pitchFamily="18" charset="0"/>
              </a:rPr>
              <a:t>sometimes the executing authorities do not return documents signed by the suspect;</a:t>
            </a:r>
            <a:endParaRPr lang="pl-PL" sz="2400" dirty="0">
              <a:latin typeface="Garamond" panose="02020404030301010803" pitchFamily="18" charset="0"/>
            </a:endParaRPr>
          </a:p>
          <a:p>
            <a:pPr marL="685800" algn="just" eaLnBrk="1" hangingPunct="1"/>
            <a:r>
              <a:rPr lang="pl-PL" sz="2400" dirty="0" err="1">
                <a:latin typeface="Garamond" panose="02020404030301010803" pitchFamily="18" charset="0"/>
              </a:rPr>
              <a:t>problems</a:t>
            </a:r>
            <a:r>
              <a:rPr lang="pl-PL" sz="2400" dirty="0">
                <a:latin typeface="Garamond" panose="02020404030301010803" pitchFamily="18" charset="0"/>
              </a:rPr>
              <a:t> with </a:t>
            </a:r>
            <a:r>
              <a:rPr lang="pl-PL" sz="2400" dirty="0" err="1">
                <a:latin typeface="Garamond" panose="02020404030301010803" pitchFamily="18" charset="0"/>
              </a:rPr>
              <a:t>recording</a:t>
            </a:r>
            <a:r>
              <a:rPr lang="pl-PL" sz="2400" dirty="0">
                <a:latin typeface="Garamond" panose="02020404030301010803" pitchFamily="18" charset="0"/>
              </a:rPr>
              <a:t> in </a:t>
            </a:r>
            <a:r>
              <a:rPr lang="pl-PL" sz="2400" dirty="0" err="1">
                <a:latin typeface="Garamond" panose="02020404030301010803" pitchFamily="18" charset="0"/>
              </a:rPr>
              <a:t>writing</a:t>
            </a:r>
            <a:r>
              <a:rPr lang="pl-PL" sz="2400" dirty="0">
                <a:latin typeface="Garamond" panose="02020404030301010803" pitchFamily="18" charset="0"/>
              </a:rPr>
              <a:t> the </a:t>
            </a:r>
            <a:r>
              <a:rPr lang="pl-PL" sz="2400" dirty="0" err="1">
                <a:latin typeface="Garamond" panose="02020404030301010803" pitchFamily="18" charset="0"/>
              </a:rPr>
              <a:t>interrogation</a:t>
            </a:r>
            <a:r>
              <a:rPr lang="pl-PL" sz="2400" dirty="0">
                <a:latin typeface="Garamond" panose="02020404030301010803" pitchFamily="18" charset="0"/>
              </a:rPr>
              <a:t> of a </a:t>
            </a:r>
            <a:r>
              <a:rPr lang="pl-PL" sz="2400" dirty="0" err="1">
                <a:latin typeface="Garamond" panose="02020404030301010803" pitchFamily="18" charset="0"/>
              </a:rPr>
              <a:t>suspect</a:t>
            </a:r>
            <a:r>
              <a:rPr lang="pl-PL" sz="2400" dirty="0">
                <a:latin typeface="Garamond" panose="02020404030301010803" pitchFamily="18" charset="0"/>
              </a:rPr>
              <a:t>;</a:t>
            </a:r>
          </a:p>
          <a:p>
            <a:pPr marL="685800" algn="just" eaLnBrk="1" hangingPunct="1"/>
            <a:r>
              <a:rPr lang="pl-PL" sz="2400" dirty="0">
                <a:latin typeface="Garamond" panose="02020404030301010803" pitchFamily="18" charset="0"/>
              </a:rPr>
              <a:t>„</a:t>
            </a:r>
            <a:r>
              <a:rPr lang="pl-PL" sz="2400" dirty="0" err="1">
                <a:latin typeface="Garamond" panose="02020404030301010803" pitchFamily="18" charset="0"/>
              </a:rPr>
              <a:t>execution</a:t>
            </a:r>
            <a:r>
              <a:rPr lang="pl-PL" sz="2400" dirty="0">
                <a:latin typeface="Garamond" panose="02020404030301010803" pitchFamily="18" charset="0"/>
              </a:rPr>
              <a:t>” of </a:t>
            </a:r>
            <a:r>
              <a:rPr lang="pl-PL" sz="2400" dirty="0" err="1">
                <a:latin typeface="Garamond" panose="02020404030301010803" pitchFamily="18" charset="0"/>
              </a:rPr>
              <a:t>such</a:t>
            </a:r>
            <a:r>
              <a:rPr lang="pl-PL" sz="2400" dirty="0">
                <a:latin typeface="Garamond" panose="02020404030301010803" pitchFamily="18" charset="0"/>
              </a:rPr>
              <a:t> </a:t>
            </a:r>
            <a:r>
              <a:rPr lang="pl-PL" sz="2400" dirty="0" err="1">
                <a:latin typeface="Garamond" panose="02020404030301010803" pitchFamily="18" charset="0"/>
              </a:rPr>
              <a:t>EIOs</a:t>
            </a:r>
            <a:r>
              <a:rPr lang="pl-PL" sz="2400" dirty="0">
                <a:latin typeface="Garamond" panose="02020404030301010803" pitchFamily="18" charset="0"/>
              </a:rPr>
              <a:t> by </a:t>
            </a:r>
            <a:r>
              <a:rPr lang="pl-PL" sz="2400" dirty="0" err="1">
                <a:latin typeface="Garamond" panose="02020404030301010803" pitchFamily="18" charset="0"/>
              </a:rPr>
              <a:t>phone</a:t>
            </a:r>
            <a:r>
              <a:rPr lang="pl-PL" sz="2400" dirty="0">
                <a:latin typeface="Garamond" panose="02020404030301010803" pitchFamily="18" charset="0"/>
              </a:rPr>
              <a:t> </a:t>
            </a:r>
            <a:r>
              <a:rPr lang="pl-PL" sz="2400" dirty="0" err="1">
                <a:latin typeface="Garamond" panose="02020404030301010803" pitchFamily="18" charset="0"/>
              </a:rPr>
              <a:t>conversation</a:t>
            </a:r>
            <a:r>
              <a:rPr lang="pl-PL" sz="2400" dirty="0">
                <a:latin typeface="Garamond" panose="02020404030301010803" pitchFamily="18" charset="0"/>
              </a:rPr>
              <a:t> with a </a:t>
            </a:r>
            <a:r>
              <a:rPr lang="pl-PL" sz="2400" dirty="0" err="1">
                <a:latin typeface="Garamond" panose="02020404030301010803" pitchFamily="18" charset="0"/>
              </a:rPr>
              <a:t>suspect</a:t>
            </a:r>
            <a:r>
              <a:rPr lang="pl-PL" sz="2400" dirty="0">
                <a:latin typeface="Garamond" panose="02020404030301010803" pitchFamily="18" charset="0"/>
              </a:rPr>
              <a:t> and </a:t>
            </a:r>
            <a:r>
              <a:rPr lang="pl-PL" sz="2400" dirty="0" err="1">
                <a:latin typeface="Garamond" panose="02020404030301010803" pitchFamily="18" charset="0"/>
              </a:rPr>
              <a:t>making</a:t>
            </a:r>
            <a:r>
              <a:rPr lang="pl-PL" sz="2400" dirty="0">
                <a:latin typeface="Garamond" panose="02020404030301010803" pitchFamily="18" charset="0"/>
              </a:rPr>
              <a:t> </a:t>
            </a:r>
            <a:r>
              <a:rPr lang="pl-PL" sz="2400" dirty="0" err="1">
                <a:latin typeface="Garamond" panose="02020404030301010803" pitchFamily="18" charset="0"/>
              </a:rPr>
              <a:t>formal</a:t>
            </a:r>
            <a:r>
              <a:rPr lang="pl-PL" sz="2400" dirty="0">
                <a:latin typeface="Garamond" panose="02020404030301010803" pitchFamily="18" charset="0"/>
              </a:rPr>
              <a:t> </a:t>
            </a:r>
            <a:r>
              <a:rPr lang="pl-PL" sz="2400" dirty="0" err="1">
                <a:latin typeface="Garamond" panose="02020404030301010803" pitchFamily="18" charset="0"/>
              </a:rPr>
              <a:t>notice</a:t>
            </a:r>
            <a:r>
              <a:rPr lang="pl-PL" sz="2400" dirty="0">
                <a:latin typeface="Garamond" panose="02020404030301010803" pitchFamily="18" charset="0"/>
              </a:rPr>
              <a:t> </a:t>
            </a:r>
            <a:r>
              <a:rPr lang="pl-PL" sz="2400" dirty="0" err="1">
                <a:latin typeface="Garamond" panose="02020404030301010803" pitchFamily="18" charset="0"/>
              </a:rPr>
              <a:t>thereof</a:t>
            </a:r>
            <a:r>
              <a:rPr lang="pl-PL" sz="2400" dirty="0">
                <a:latin typeface="Garamond" panose="02020404030301010803" pitchFamily="18" charset="0"/>
              </a:rPr>
              <a:t>.</a:t>
            </a:r>
          </a:p>
          <a:p>
            <a:pPr indent="0" algn="just" eaLnBrk="1" hangingPunct="1">
              <a:buNone/>
            </a:pPr>
            <a:endParaRPr lang="pl-PL" sz="2400" dirty="0">
              <a:latin typeface="Garamond" panose="02020404030301010803" pitchFamily="18"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1077246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AA13F-8598-93EF-F800-1C6C4ABEDAD4}"/>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D42D7237-2589-39EB-A5AB-180A52798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D339023A-832F-BE7D-5242-61320CCC03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DF0BADD7-E2F3-A462-309F-89FF4D48AE9F}"/>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a:latin typeface="Garamond" panose="02020404030301010803" pitchFamily="18" charset="0"/>
              </a:rPr>
              <a:t>Using EIO to </a:t>
            </a:r>
            <a:r>
              <a:rPr lang="pl-PL" altLang="pl-PL" sz="2800" dirty="0" err="1">
                <a:latin typeface="Garamond" panose="02020404030301010803" pitchFamily="18" charset="0"/>
              </a:rPr>
              <a:t>bring</a:t>
            </a:r>
            <a:r>
              <a:rPr lang="pl-PL" altLang="pl-PL" sz="2800" dirty="0">
                <a:latin typeface="Garamond" panose="02020404030301010803" pitchFamily="18" charset="0"/>
              </a:rPr>
              <a:t> </a:t>
            </a:r>
            <a:r>
              <a:rPr lang="pl-PL" altLang="pl-PL" sz="2800" dirty="0" err="1">
                <a:latin typeface="Garamond" panose="02020404030301010803" pitchFamily="18" charset="0"/>
              </a:rPr>
              <a:t>charges</a:t>
            </a:r>
            <a:endParaRPr lang="pl-PL" altLang="pl-PL" sz="2800" dirty="0">
              <a:latin typeface="Garamond" panose="02020404030301010803" pitchFamily="18" charset="0"/>
            </a:endParaRPr>
          </a:p>
        </p:txBody>
      </p:sp>
      <p:sp>
        <p:nvSpPr>
          <p:cNvPr id="4101" name="Symbol zastępczy zawartości 7">
            <a:extLst>
              <a:ext uri="{FF2B5EF4-FFF2-40B4-BE49-F238E27FC236}">
                <a16:creationId xmlns:a16="http://schemas.microsoft.com/office/drawing/2014/main" id="{BB9BDCC7-50E4-6B9F-BEBE-D99744D69FEA}"/>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800" b="1" dirty="0" err="1">
                <a:latin typeface="Garamond" panose="02020404030301010803" pitchFamily="18" charset="0"/>
              </a:rPr>
              <a:t>Difficulties</a:t>
            </a:r>
            <a:r>
              <a:rPr lang="pl-PL" altLang="pl-PL" sz="2800" b="1" dirty="0">
                <a:latin typeface="Garamond" panose="02020404030301010803" pitchFamily="18" charset="0"/>
              </a:rPr>
              <a:t> and </a:t>
            </a:r>
            <a:r>
              <a:rPr lang="pl-PL" altLang="pl-PL" sz="2800" b="1" dirty="0" err="1">
                <a:latin typeface="Garamond" panose="02020404030301010803" pitchFamily="18" charset="0"/>
              </a:rPr>
              <a:t>challenges</a:t>
            </a:r>
            <a:r>
              <a:rPr lang="pl-PL" sz="2800" dirty="0">
                <a:latin typeface="Garamond" panose="02020404030301010803" pitchFamily="18" charset="0"/>
              </a:rPr>
              <a:t> (para. 10 of the Report, p. 39):</a:t>
            </a:r>
            <a:endParaRPr lang="pl-PL" altLang="pl-PL" sz="2800" b="1" dirty="0">
              <a:latin typeface="Garamond" panose="02020404030301010803" pitchFamily="18" charset="0"/>
            </a:endParaRPr>
          </a:p>
          <a:p>
            <a:pPr indent="0" algn="just" eaLnBrk="1" hangingPunct="1">
              <a:buNone/>
            </a:pPr>
            <a:r>
              <a:rPr lang="en-US" sz="2800" dirty="0">
                <a:latin typeface="Garamond" panose="02020404030301010803" pitchFamily="18" charset="0"/>
              </a:rPr>
              <a:t>“The executing State often does not deliver the decision to bring charges against the suspect and have it signed by the suspect as requested by Poland. In such cases, courts often return the case to the public prosecutor as the suspect has not been duly notified, and therefore cannot become a defendant under Polish law.</a:t>
            </a:r>
            <a:r>
              <a:rPr lang="pl-PL" sz="2800" dirty="0">
                <a:latin typeface="Garamond" panose="02020404030301010803" pitchFamily="18" charset="0"/>
              </a:rPr>
              <a:t>”</a:t>
            </a: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247768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063CAF-D1E4-6C96-5AF4-F5FDAC6EFD05}"/>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98BA61C1-7008-D950-EBB3-FCA941F31D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F56F0669-2940-D5AB-4B31-F30E3FEDF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537D4591-E9D6-780D-CCFD-B17D8F84CEA5}"/>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a:latin typeface="Garamond" panose="02020404030301010803" pitchFamily="18" charset="0"/>
              </a:rPr>
              <a:t>„</a:t>
            </a:r>
            <a:r>
              <a:rPr lang="pl-PL" altLang="pl-PL" sz="2800" dirty="0" err="1">
                <a:latin typeface="Garamond" panose="02020404030301010803" pitchFamily="18" charset="0"/>
              </a:rPr>
              <a:t>Investigative</a:t>
            </a:r>
            <a:r>
              <a:rPr lang="pl-PL" altLang="pl-PL" sz="2800" dirty="0">
                <a:latin typeface="Garamond" panose="02020404030301010803" pitchFamily="18" charset="0"/>
              </a:rPr>
              <a:t> </a:t>
            </a:r>
            <a:r>
              <a:rPr lang="pl-PL" altLang="pl-PL" sz="2800" dirty="0" err="1">
                <a:latin typeface="Garamond" panose="02020404030301010803" pitchFamily="18" charset="0"/>
              </a:rPr>
              <a:t>measures</a:t>
            </a:r>
            <a:r>
              <a:rPr lang="pl-PL" altLang="pl-PL" sz="2800" dirty="0">
                <a:latin typeface="Garamond" panose="02020404030301010803" pitchFamily="18" charset="0"/>
              </a:rPr>
              <a:t>” in DR EIO</a:t>
            </a:r>
          </a:p>
        </p:txBody>
      </p:sp>
      <p:sp>
        <p:nvSpPr>
          <p:cNvPr id="4101" name="Symbol zastępczy zawartości 7">
            <a:extLst>
              <a:ext uri="{FF2B5EF4-FFF2-40B4-BE49-F238E27FC236}">
                <a16:creationId xmlns:a16="http://schemas.microsoft.com/office/drawing/2014/main" id="{7DB5F0DC-713E-1FD9-33B0-6DA8631B9687}"/>
              </a:ext>
            </a:extLst>
          </p:cNvPr>
          <p:cNvSpPr>
            <a:spLocks noGrp="1" noChangeArrowheads="1"/>
          </p:cNvSpPr>
          <p:nvPr>
            <p:ph idx="1"/>
          </p:nvPr>
        </p:nvSpPr>
        <p:spPr>
          <a:xfrm>
            <a:off x="1774825" y="1989139"/>
            <a:ext cx="8642350" cy="4535487"/>
          </a:xfrm>
        </p:spPr>
        <p:txBody>
          <a:bodyPr/>
          <a:lstStyle/>
          <a:p>
            <a:pPr indent="0" algn="just" eaLnBrk="1" hangingPunct="1">
              <a:buNone/>
            </a:pPr>
            <a:endParaRPr lang="pl-PL" altLang="pl-PL" sz="2400" b="1" dirty="0">
              <a:latin typeface="Garamond" panose="02020404030301010803" pitchFamily="18" charset="0"/>
            </a:endParaRPr>
          </a:p>
          <a:p>
            <a:pPr indent="0" algn="just" eaLnBrk="1" hangingPunct="1">
              <a:buNone/>
            </a:pPr>
            <a:r>
              <a:rPr lang="pl-PL" altLang="pl-PL" sz="2400" b="1" dirty="0">
                <a:latin typeface="Garamond" panose="02020404030301010803" pitchFamily="18" charset="0"/>
              </a:rPr>
              <a:t>►</a:t>
            </a:r>
            <a:r>
              <a:rPr lang="pl-PL" altLang="pl-PL" sz="2400" dirty="0">
                <a:latin typeface="Garamond" panose="02020404030301010803" pitchFamily="18" charset="0"/>
              </a:rPr>
              <a:t>no </a:t>
            </a:r>
            <a:r>
              <a:rPr lang="pl-PL" altLang="pl-PL" sz="2400" dirty="0" err="1">
                <a:latin typeface="Garamond" panose="02020404030301010803" pitchFamily="18" charset="0"/>
              </a:rPr>
              <a:t>definition</a:t>
            </a:r>
            <a:r>
              <a:rPr lang="pl-PL" altLang="pl-PL" sz="2400" dirty="0">
                <a:latin typeface="Garamond" panose="02020404030301010803" pitchFamily="18" charset="0"/>
              </a:rPr>
              <a:t> of „</a:t>
            </a:r>
            <a:r>
              <a:rPr lang="pl-PL" altLang="pl-PL" sz="2400" dirty="0" err="1">
                <a:latin typeface="Garamond" panose="02020404030301010803" pitchFamily="18" charset="0"/>
              </a:rPr>
              <a:t>investigative</a:t>
            </a:r>
            <a:r>
              <a:rPr lang="pl-PL" altLang="pl-PL" sz="2400" dirty="0">
                <a:latin typeface="Garamond" panose="02020404030301010803" pitchFamily="18" charset="0"/>
              </a:rPr>
              <a:t> </a:t>
            </a:r>
            <a:r>
              <a:rPr lang="pl-PL" altLang="pl-PL" sz="2400" dirty="0" err="1">
                <a:latin typeface="Garamond" panose="02020404030301010803" pitchFamily="18" charset="0"/>
              </a:rPr>
              <a:t>measures</a:t>
            </a:r>
            <a:r>
              <a:rPr lang="pl-PL" altLang="pl-PL" sz="2400" dirty="0">
                <a:latin typeface="Garamond" panose="02020404030301010803" pitchFamily="18" charset="0"/>
              </a:rPr>
              <a:t>” in DR EIO</a:t>
            </a:r>
          </a:p>
          <a:p>
            <a:pPr indent="0" algn="just" eaLnBrk="1" hangingPunct="1">
              <a:buNone/>
            </a:pPr>
            <a:r>
              <a:rPr lang="pl-PL" altLang="pl-PL" sz="2400" b="1" dirty="0">
                <a:latin typeface="Garamond" panose="02020404030301010803" pitchFamily="18" charset="0"/>
              </a:rPr>
              <a:t>►</a:t>
            </a:r>
            <a:r>
              <a:rPr lang="pl-PL" altLang="pl-PL" sz="2400" dirty="0" err="1">
                <a:latin typeface="Garamond" panose="02020404030301010803" pitchFamily="18" charset="0"/>
              </a:rPr>
              <a:t>activities</a:t>
            </a:r>
            <a:r>
              <a:rPr lang="pl-PL" altLang="pl-PL" sz="2400" dirty="0">
                <a:latin typeface="Garamond" panose="02020404030301010803" pitchFamily="18" charset="0"/>
              </a:rPr>
              <a:t> </a:t>
            </a:r>
            <a:r>
              <a:rPr lang="pl-PL" altLang="pl-PL" sz="2400" dirty="0" err="1">
                <a:latin typeface="Garamond" panose="02020404030301010803" pitchFamily="18" charset="0"/>
              </a:rPr>
              <a:t>aimed</a:t>
            </a:r>
            <a:r>
              <a:rPr lang="pl-PL" altLang="pl-PL" sz="2400" dirty="0">
                <a:latin typeface="Garamond" panose="02020404030301010803" pitchFamily="18" charset="0"/>
              </a:rPr>
              <a:t> </a:t>
            </a:r>
            <a:r>
              <a:rPr lang="pl-PL" altLang="pl-PL" sz="2400" dirty="0" err="1">
                <a:latin typeface="Garamond" panose="02020404030301010803" pitchFamily="18" charset="0"/>
              </a:rPr>
              <a:t>at</a:t>
            </a:r>
            <a:r>
              <a:rPr lang="pl-PL" altLang="pl-PL" sz="2400" dirty="0">
                <a:latin typeface="Garamond" panose="02020404030301010803" pitchFamily="18" charset="0"/>
              </a:rPr>
              <a:t> „</a:t>
            </a:r>
            <a:r>
              <a:rPr lang="pl-PL" altLang="pl-PL" sz="2400" dirty="0" err="1">
                <a:latin typeface="Garamond" panose="02020404030301010803" pitchFamily="18" charset="0"/>
              </a:rPr>
              <a:t>gathering</a:t>
            </a:r>
            <a:r>
              <a:rPr lang="pl-PL" altLang="pl-PL" sz="2400" dirty="0">
                <a:latin typeface="Garamond" panose="02020404030301010803" pitchFamily="18" charset="0"/>
              </a:rPr>
              <a:t> of </a:t>
            </a:r>
            <a:r>
              <a:rPr lang="pl-PL" altLang="pl-PL" sz="2400" dirty="0" err="1">
                <a:latin typeface="Garamond" panose="02020404030301010803" pitchFamily="18" charset="0"/>
              </a:rPr>
              <a:t>evidence</a:t>
            </a:r>
            <a:r>
              <a:rPr lang="pl-PL" altLang="pl-PL" sz="2400" dirty="0">
                <a:latin typeface="Garamond" panose="02020404030301010803" pitchFamily="18" charset="0"/>
              </a:rPr>
              <a:t>”, not </a:t>
            </a:r>
            <a:r>
              <a:rPr lang="pl-PL" altLang="pl-PL" sz="2400" dirty="0" err="1">
                <a:latin typeface="Garamond" panose="02020404030301010803" pitchFamily="18" charset="0"/>
              </a:rPr>
              <a:t>prosecution</a:t>
            </a:r>
            <a:r>
              <a:rPr lang="pl-PL" altLang="pl-PL" sz="2400" dirty="0">
                <a:latin typeface="Garamond" panose="02020404030301010803" pitchFamily="18" charset="0"/>
              </a:rPr>
              <a:t> (</a:t>
            </a:r>
            <a:r>
              <a:rPr lang="pl-PL" altLang="pl-PL" sz="2400" dirty="0" err="1">
                <a:latin typeface="Garamond" panose="02020404030301010803" pitchFamily="18" charset="0"/>
              </a:rPr>
              <a:t>Staatsanwaltschaft</a:t>
            </a:r>
            <a:r>
              <a:rPr lang="pl-PL" altLang="pl-PL" sz="2400" dirty="0">
                <a:latin typeface="Garamond" panose="02020404030301010803" pitchFamily="18" charset="0"/>
              </a:rPr>
              <a:t> Wien, C-584/19, para. 72),</a:t>
            </a:r>
          </a:p>
          <a:p>
            <a:pPr indent="0" algn="just" eaLnBrk="1" hangingPunct="1">
              <a:buNone/>
            </a:pPr>
            <a:r>
              <a:rPr lang="pl-PL" altLang="pl-PL" sz="2400" b="1" dirty="0">
                <a:latin typeface="Garamond" panose="02020404030301010803" pitchFamily="18" charset="0"/>
                <a:cs typeface="Calibri" panose="020F0502020204030204" pitchFamily="34" charset="0"/>
              </a:rPr>
              <a:t>►</a:t>
            </a:r>
            <a:r>
              <a:rPr lang="pl-PL" altLang="pl-PL" sz="2400" dirty="0" err="1">
                <a:latin typeface="Garamond" panose="02020404030301010803" pitchFamily="18" charset="0"/>
                <a:cs typeface="Calibri" panose="020F0502020204030204" pitchFamily="34" charset="0"/>
              </a:rPr>
              <a:t>doubts</a:t>
            </a:r>
            <a:r>
              <a:rPr lang="pl-PL" altLang="pl-PL" sz="2400" dirty="0">
                <a:latin typeface="Garamond" panose="02020404030301010803" pitchFamily="18" charset="0"/>
                <a:cs typeface="Calibri" panose="020F0502020204030204" pitchFamily="34" charset="0"/>
              </a:rPr>
              <a:t> </a:t>
            </a:r>
            <a:r>
              <a:rPr lang="pl-PL" altLang="pl-PL" sz="2400" dirty="0" err="1">
                <a:latin typeface="Garamond" panose="02020404030301010803" pitchFamily="18" charset="0"/>
                <a:cs typeface="Calibri" panose="020F0502020204030204" pitchFamily="34" charset="0"/>
              </a:rPr>
              <a:t>concerning</a:t>
            </a:r>
            <a:r>
              <a:rPr lang="pl-PL" altLang="pl-PL" sz="2400" dirty="0">
                <a:latin typeface="Garamond" panose="02020404030301010803" pitchFamily="18" charset="0"/>
                <a:cs typeface="Calibri" panose="020F0502020204030204" pitchFamily="34" charset="0"/>
              </a:rPr>
              <a:t> the </a:t>
            </a:r>
            <a:r>
              <a:rPr lang="pl-PL" altLang="pl-PL" sz="2400" dirty="0" err="1">
                <a:latin typeface="Garamond" panose="02020404030301010803" pitchFamily="18" charset="0"/>
                <a:cs typeface="Calibri" panose="020F0502020204030204" pitchFamily="34" charset="0"/>
              </a:rPr>
              <a:t>notion</a:t>
            </a:r>
            <a:r>
              <a:rPr lang="pl-PL" altLang="pl-PL" sz="2400" dirty="0">
                <a:latin typeface="Garamond" panose="02020404030301010803" pitchFamily="18" charset="0"/>
                <a:cs typeface="Calibri" panose="020F0502020204030204" pitchFamily="34" charset="0"/>
              </a:rPr>
              <a:t> of „</a:t>
            </a:r>
            <a:r>
              <a:rPr lang="pl-PL" altLang="pl-PL" sz="2400" dirty="0" err="1">
                <a:latin typeface="Garamond" panose="02020404030301010803" pitchFamily="18" charset="0"/>
                <a:cs typeface="Calibri" panose="020F0502020204030204" pitchFamily="34" charset="0"/>
              </a:rPr>
              <a:t>hearing</a:t>
            </a:r>
            <a:r>
              <a:rPr lang="pl-PL" altLang="pl-PL" sz="2400" dirty="0">
                <a:latin typeface="Garamond" panose="02020404030301010803" pitchFamily="18" charset="0"/>
                <a:cs typeface="Calibri" panose="020F0502020204030204" pitchFamily="34" charset="0"/>
              </a:rPr>
              <a:t> a </a:t>
            </a:r>
            <a:r>
              <a:rPr lang="pl-PL" altLang="pl-PL" sz="2400" dirty="0" err="1">
                <a:latin typeface="Garamond" panose="02020404030301010803" pitchFamily="18" charset="0"/>
                <a:cs typeface="Calibri" panose="020F0502020204030204" pitchFamily="34" charset="0"/>
              </a:rPr>
              <a:t>suspected</a:t>
            </a:r>
            <a:r>
              <a:rPr lang="pl-PL" altLang="pl-PL" sz="2400" dirty="0">
                <a:latin typeface="Garamond" panose="02020404030301010803" pitchFamily="18" charset="0"/>
                <a:cs typeface="Calibri" panose="020F0502020204030204" pitchFamily="34" charset="0"/>
              </a:rPr>
              <a:t> </a:t>
            </a:r>
            <a:r>
              <a:rPr lang="pl-PL" altLang="pl-PL" sz="2400" dirty="0" err="1">
                <a:latin typeface="Garamond" panose="02020404030301010803" pitchFamily="18" charset="0"/>
                <a:cs typeface="Calibri" panose="020F0502020204030204" pitchFamily="34" charset="0"/>
              </a:rPr>
              <a:t>or</a:t>
            </a:r>
            <a:r>
              <a:rPr lang="pl-PL" altLang="pl-PL" sz="2400" dirty="0">
                <a:latin typeface="Garamond" panose="02020404030301010803" pitchFamily="18" charset="0"/>
                <a:cs typeface="Calibri" panose="020F0502020204030204" pitchFamily="34" charset="0"/>
              </a:rPr>
              <a:t> </a:t>
            </a:r>
            <a:r>
              <a:rPr lang="pl-PL" altLang="pl-PL" sz="2400" dirty="0" err="1">
                <a:latin typeface="Garamond" panose="02020404030301010803" pitchFamily="18" charset="0"/>
                <a:cs typeface="Calibri" panose="020F0502020204030204" pitchFamily="34" charset="0"/>
              </a:rPr>
              <a:t>accused</a:t>
            </a:r>
            <a:r>
              <a:rPr lang="pl-PL" altLang="pl-PL" sz="2400" dirty="0">
                <a:latin typeface="Garamond" panose="02020404030301010803" pitchFamily="18" charset="0"/>
                <a:cs typeface="Calibri" panose="020F0502020204030204" pitchFamily="34" charset="0"/>
              </a:rPr>
              <a:t> person” </a:t>
            </a:r>
            <a:r>
              <a:rPr lang="pl-PL" altLang="pl-PL" sz="2400" dirty="0" err="1">
                <a:latin typeface="Garamond" panose="02020404030301010803" pitchFamily="18" charset="0"/>
                <a:cs typeface="Calibri" panose="020F0502020204030204" pitchFamily="34" charset="0"/>
              </a:rPr>
              <a:t>used</a:t>
            </a:r>
            <a:r>
              <a:rPr lang="pl-PL" altLang="pl-PL" sz="2400" dirty="0">
                <a:latin typeface="Garamond" panose="02020404030301010803" pitchFamily="18" charset="0"/>
                <a:cs typeface="Calibri" panose="020F0502020204030204" pitchFamily="34" charset="0"/>
              </a:rPr>
              <a:t> in </a:t>
            </a:r>
            <a:r>
              <a:rPr lang="pl-PL" altLang="pl-PL" sz="2400" dirty="0" err="1">
                <a:latin typeface="Garamond" panose="02020404030301010803" pitchFamily="18" charset="0"/>
                <a:cs typeface="Calibri" panose="020F0502020204030204" pitchFamily="34" charset="0"/>
              </a:rPr>
              <a:t>Article</a:t>
            </a:r>
            <a:r>
              <a:rPr lang="pl-PL" altLang="pl-PL" sz="2400" dirty="0">
                <a:latin typeface="Garamond" panose="02020404030301010803" pitchFamily="18" charset="0"/>
                <a:cs typeface="Calibri" panose="020F0502020204030204" pitchFamily="34" charset="0"/>
              </a:rPr>
              <a:t> 24 (1) of the DR EIO.</a:t>
            </a:r>
          </a:p>
          <a:p>
            <a:pPr indent="0" algn="just" eaLnBrk="1" hangingPunct="1">
              <a:buNone/>
            </a:pPr>
            <a:r>
              <a:rPr lang="pl-PL" altLang="pl-PL" sz="2400" dirty="0">
                <a:latin typeface="Garamond" panose="02020404030301010803" pitchFamily="18" charset="0"/>
                <a:cs typeface="Calibri" panose="020F0502020204030204" pitchFamily="34" charset="0"/>
              </a:rPr>
              <a:t>► Recital 25 DR EIO: </a:t>
            </a:r>
            <a:r>
              <a:rPr lang="en-US" sz="2400" dirty="0">
                <a:latin typeface="Garamond" panose="02020404030301010803" pitchFamily="18" charset="0"/>
              </a:rPr>
              <a:t>where that person is to be transferred to another M</a:t>
            </a:r>
            <a:r>
              <a:rPr lang="pl-PL" sz="2400" dirty="0">
                <a:latin typeface="Garamond" panose="02020404030301010803" pitchFamily="18" charset="0"/>
              </a:rPr>
              <a:t>S</a:t>
            </a:r>
            <a:r>
              <a:rPr lang="en-US" sz="2400" dirty="0">
                <a:latin typeface="Garamond" panose="02020404030301010803" pitchFamily="18" charset="0"/>
              </a:rPr>
              <a:t> </a:t>
            </a:r>
            <a:r>
              <a:rPr lang="en-US" sz="2400" b="1" dirty="0">
                <a:latin typeface="Garamond" panose="02020404030301010803" pitchFamily="18" charset="0"/>
              </a:rPr>
              <a:t>for the purposes of prosecution</a:t>
            </a:r>
            <a:r>
              <a:rPr lang="en-US" sz="2400" dirty="0">
                <a:latin typeface="Garamond" panose="02020404030301010803" pitchFamily="18" charset="0"/>
              </a:rPr>
              <a:t>, including bringing that person before a court for the purpose of the standing trial, a European Arrest Warrant (EAW) should be issued in accordance with </a:t>
            </a:r>
            <a:r>
              <a:rPr lang="pl-PL" sz="2400" dirty="0">
                <a:latin typeface="Garamond" panose="02020404030301010803" pitchFamily="18" charset="0"/>
              </a:rPr>
              <a:t>FD EAW. </a:t>
            </a:r>
            <a:endParaRPr lang="pl-PL" altLang="pl-PL" sz="2400" dirty="0">
              <a:latin typeface="Garamond" panose="02020404030301010803" pitchFamily="18" charset="0"/>
              <a:cs typeface="Calibri" panose="020F0502020204030204" pitchFamily="34"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3954591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D9446-303F-D482-27CE-C790306DD2EA}"/>
            </a:ext>
          </a:extLst>
        </p:cNvPr>
        <p:cNvGrpSpPr/>
        <p:nvPr/>
      </p:nvGrpSpPr>
      <p:grpSpPr>
        <a:xfrm>
          <a:off x="0" y="0"/>
          <a:ext cx="0" cy="0"/>
          <a:chOff x="0" y="0"/>
          <a:chExt cx="0" cy="0"/>
        </a:xfrm>
      </p:grpSpPr>
      <p:pic>
        <p:nvPicPr>
          <p:cNvPr id="4098" name="Picture 8">
            <a:extLst>
              <a:ext uri="{FF2B5EF4-FFF2-40B4-BE49-F238E27FC236}">
                <a16:creationId xmlns:a16="http://schemas.microsoft.com/office/drawing/2014/main" id="{30A72518-2E64-81F9-3EB4-01359A5728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3750" y="333376"/>
            <a:ext cx="2376488"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 descr="Home">
            <a:extLst>
              <a:ext uri="{FF2B5EF4-FFF2-40B4-BE49-F238E27FC236}">
                <a16:creationId xmlns:a16="http://schemas.microsoft.com/office/drawing/2014/main" id="{CBB1B0D1-A021-A112-E658-EC4AB207D0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5864" y="152400"/>
            <a:ext cx="2447925" cy="109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ytuł 6">
            <a:extLst>
              <a:ext uri="{FF2B5EF4-FFF2-40B4-BE49-F238E27FC236}">
                <a16:creationId xmlns:a16="http://schemas.microsoft.com/office/drawing/2014/main" id="{3E3CFC5A-B87A-6F68-AB7E-E8749932CD23}"/>
              </a:ext>
            </a:extLst>
          </p:cNvPr>
          <p:cNvSpPr>
            <a:spLocks noGrp="1" noChangeArrowheads="1"/>
          </p:cNvSpPr>
          <p:nvPr>
            <p:ph type="title"/>
          </p:nvPr>
        </p:nvSpPr>
        <p:spPr>
          <a:xfrm>
            <a:off x="2063750" y="1249363"/>
            <a:ext cx="8229600" cy="595312"/>
          </a:xfrm>
        </p:spPr>
        <p:txBody>
          <a:bodyPr/>
          <a:lstStyle/>
          <a:p>
            <a:pPr eaLnBrk="1" hangingPunct="1"/>
            <a:r>
              <a:rPr lang="pl-PL" altLang="pl-PL" sz="2800" dirty="0" err="1">
                <a:latin typeface="Garamond" panose="02020404030301010803" pitchFamily="18" charset="0"/>
              </a:rPr>
              <a:t>Scope</a:t>
            </a:r>
            <a:r>
              <a:rPr lang="pl-PL" altLang="pl-PL" sz="2800" dirty="0">
                <a:latin typeface="Garamond" panose="02020404030301010803" pitchFamily="18" charset="0"/>
              </a:rPr>
              <a:t> of </a:t>
            </a:r>
            <a:r>
              <a:rPr lang="pl-PL" altLang="pl-PL" sz="2800" dirty="0" err="1">
                <a:latin typeface="Garamond" panose="02020404030301010803" pitchFamily="18" charset="0"/>
              </a:rPr>
              <a:t>application</a:t>
            </a:r>
            <a:r>
              <a:rPr lang="pl-PL" altLang="pl-PL" sz="2800" dirty="0">
                <a:latin typeface="Garamond" panose="02020404030301010803" pitchFamily="18" charset="0"/>
              </a:rPr>
              <a:t> of DR EIO</a:t>
            </a:r>
          </a:p>
        </p:txBody>
      </p:sp>
      <p:sp>
        <p:nvSpPr>
          <p:cNvPr id="4101" name="Symbol zastępczy zawartości 7">
            <a:extLst>
              <a:ext uri="{FF2B5EF4-FFF2-40B4-BE49-F238E27FC236}">
                <a16:creationId xmlns:a16="http://schemas.microsoft.com/office/drawing/2014/main" id="{1CC8960B-47C8-D5F0-3AC7-97635F45BAC5}"/>
              </a:ext>
            </a:extLst>
          </p:cNvPr>
          <p:cNvSpPr>
            <a:spLocks noGrp="1" noChangeArrowheads="1"/>
          </p:cNvSpPr>
          <p:nvPr>
            <p:ph idx="1"/>
          </p:nvPr>
        </p:nvSpPr>
        <p:spPr>
          <a:xfrm>
            <a:off x="1774825" y="1989139"/>
            <a:ext cx="8642350" cy="4535487"/>
          </a:xfrm>
        </p:spPr>
        <p:txBody>
          <a:bodyPr/>
          <a:lstStyle/>
          <a:p>
            <a:pPr indent="0" algn="just" eaLnBrk="1" hangingPunct="1">
              <a:buNone/>
            </a:pPr>
            <a:r>
              <a:rPr lang="pl-PL" altLang="pl-PL" sz="2400" b="1" dirty="0">
                <a:latin typeface="Garamond" panose="02020404030301010803" pitchFamily="18" charset="0"/>
                <a:cs typeface="Calibri" panose="020F0502020204030204" pitchFamily="34" charset="0"/>
              </a:rPr>
              <a:t>The </a:t>
            </a:r>
            <a:r>
              <a:rPr lang="pl-PL" altLang="pl-PL" sz="2400" b="1" dirty="0" err="1">
                <a:latin typeface="Garamond" panose="02020404030301010803" pitchFamily="18" charset="0"/>
                <a:cs typeface="Calibri" panose="020F0502020204030204" pitchFamily="34" charset="0"/>
              </a:rPr>
              <a:t>preliminary</a:t>
            </a:r>
            <a:r>
              <a:rPr lang="pl-PL" altLang="pl-PL" sz="2400" b="1" dirty="0">
                <a:latin typeface="Garamond" panose="02020404030301010803" pitchFamily="18" charset="0"/>
                <a:cs typeface="Calibri" panose="020F0502020204030204" pitchFamily="34" charset="0"/>
              </a:rPr>
              <a:t> </a:t>
            </a:r>
            <a:r>
              <a:rPr lang="pl-PL" altLang="pl-PL" sz="2400" b="1" dirty="0" err="1">
                <a:latin typeface="Garamond" panose="02020404030301010803" pitchFamily="18" charset="0"/>
                <a:cs typeface="Calibri" panose="020F0502020204030204" pitchFamily="34" charset="0"/>
              </a:rPr>
              <a:t>question</a:t>
            </a:r>
            <a:r>
              <a:rPr lang="pl-PL" altLang="pl-PL" sz="2400" b="1" dirty="0">
                <a:latin typeface="Garamond" panose="02020404030301010803" pitchFamily="18" charset="0"/>
                <a:cs typeface="Calibri" panose="020F0502020204030204" pitchFamily="34" charset="0"/>
              </a:rPr>
              <a:t> in </a:t>
            </a:r>
            <a:r>
              <a:rPr lang="pl-PL" altLang="pl-PL" sz="2400" b="1" i="1" dirty="0" err="1">
                <a:latin typeface="Garamond" panose="02020404030301010803" pitchFamily="18" charset="0"/>
                <a:cs typeface="Calibri" panose="020F0502020204030204" pitchFamily="34" charset="0"/>
              </a:rPr>
              <a:t>Delda</a:t>
            </a:r>
            <a:r>
              <a:rPr lang="pl-PL" altLang="pl-PL" sz="2400" b="1" i="1" dirty="0">
                <a:latin typeface="Garamond" panose="02020404030301010803" pitchFamily="18" charset="0"/>
                <a:cs typeface="Calibri" panose="020F0502020204030204" pitchFamily="34" charset="0"/>
              </a:rPr>
              <a:t> </a:t>
            </a:r>
            <a:r>
              <a:rPr lang="pl-PL" altLang="pl-PL" sz="2400" b="1" dirty="0" err="1">
                <a:latin typeface="Garamond" panose="02020404030301010803" pitchFamily="18" charset="0"/>
                <a:cs typeface="Calibri" panose="020F0502020204030204" pitchFamily="34" charset="0"/>
              </a:rPr>
              <a:t>case</a:t>
            </a:r>
            <a:r>
              <a:rPr lang="pl-PL" altLang="pl-PL" sz="2400" b="1" dirty="0">
                <a:latin typeface="Garamond" panose="02020404030301010803" pitchFamily="18" charset="0"/>
                <a:cs typeface="Calibri" panose="020F0502020204030204" pitchFamily="34" charset="0"/>
              </a:rPr>
              <a:t> (C-583/23)</a:t>
            </a:r>
          </a:p>
          <a:p>
            <a:pPr indent="0" algn="just" eaLnBrk="1" hangingPunct="1">
              <a:buNone/>
            </a:pPr>
            <a:r>
              <a:rPr lang="en-US" sz="2400" dirty="0">
                <a:latin typeface="Garamond" panose="02020404030301010803" pitchFamily="18" charset="0"/>
              </a:rPr>
              <a:t>‘Must Articles 1 and 3 of Directive 2014/41 be interpreted as allowing the judicial authorities of a Member State to issue or validate a European Investigation Order the purpose of which is, first, to serve on the person concerned </a:t>
            </a:r>
            <a:r>
              <a:rPr lang="en-US" sz="2400" b="1" dirty="0">
                <a:latin typeface="Garamond" panose="02020404030301010803" pitchFamily="18" charset="0"/>
              </a:rPr>
              <a:t>an indictment</a:t>
            </a:r>
            <a:r>
              <a:rPr lang="en-US" sz="2400" dirty="0">
                <a:latin typeface="Garamond" panose="02020404030301010803" pitchFamily="18" charset="0"/>
              </a:rPr>
              <a:t>, which also includes an incarceration order and an order to make a bail payment and, second, </a:t>
            </a:r>
            <a:r>
              <a:rPr lang="en-US" sz="2400" b="1" dirty="0">
                <a:latin typeface="Garamond" panose="02020404030301010803" pitchFamily="18" charset="0"/>
              </a:rPr>
              <a:t>to hear that person so that he or she may, in the presence of his or her lawyer, make any relevant observations on the matters set out in the indictment?’</a:t>
            </a:r>
            <a:endParaRPr lang="pl-PL" altLang="pl-PL" sz="2400" b="1" dirty="0">
              <a:latin typeface="Garamond" panose="02020404030301010803" pitchFamily="18" charset="0"/>
            </a:endParaRPr>
          </a:p>
          <a:p>
            <a:pPr indent="0" algn="just" eaLnBrk="1" hangingPunct="1">
              <a:buNone/>
            </a:pPr>
            <a:endParaRPr lang="pl-PL" sz="2400" dirty="0">
              <a:latin typeface="Garamond" panose="02020404030301010803" pitchFamily="18" charset="0"/>
            </a:endParaRPr>
          </a:p>
          <a:p>
            <a:pPr marL="685800" algn="just" eaLnBrk="1" hangingPunct="1"/>
            <a:endParaRPr lang="pl-PL" sz="2400" dirty="0">
              <a:latin typeface="Garamond" panose="02020404030301010803" pitchFamily="18" charset="0"/>
            </a:endParaRPr>
          </a:p>
          <a:p>
            <a:pPr indent="0" algn="just" eaLnBrk="1" hangingPunct="1">
              <a:buNone/>
            </a:pPr>
            <a:r>
              <a:rPr lang="pl-PL" altLang="pl-PL" sz="2400" dirty="0">
                <a:latin typeface="Garamond" panose="02020404030301010803" pitchFamily="18" charset="0"/>
              </a:rPr>
              <a:t>   </a:t>
            </a:r>
          </a:p>
          <a:p>
            <a:pPr indent="0" algn="just" eaLnBrk="1" hangingPunct="1">
              <a:buNone/>
            </a:pPr>
            <a:endParaRPr lang="pl-PL" altLang="pl-PL" sz="2400" dirty="0">
              <a:latin typeface="Garamond" panose="02020404030301010803" pitchFamily="18" charset="0"/>
            </a:endParaRPr>
          </a:p>
          <a:p>
            <a:pPr indent="0" algn="just" eaLnBrk="1" hangingPunct="1">
              <a:buNone/>
            </a:pPr>
            <a:endParaRPr lang="pl-PL" altLang="pl-PL" sz="2400" dirty="0">
              <a:latin typeface="Garamond" panose="02020404030301010803" pitchFamily="18" charset="0"/>
            </a:endParaRPr>
          </a:p>
        </p:txBody>
      </p:sp>
    </p:spTree>
    <p:extLst>
      <p:ext uri="{BB962C8B-B14F-4D97-AF65-F5344CB8AC3E}">
        <p14:creationId xmlns:p14="http://schemas.microsoft.com/office/powerpoint/2010/main" val="3144579211"/>
      </p:ext>
    </p:extLst>
  </p:cSld>
  <p:clrMapOvr>
    <a:masterClrMapping/>
  </p:clrMapOvr>
</p:sld>
</file>

<file path=ppt/theme/theme1.xml><?xml version="1.0" encoding="utf-8"?>
<a:theme xmlns:a="http://schemas.openxmlformats.org/drawingml/2006/main" name="KIL_siw_EN">
  <a:themeElements>
    <a:clrScheme name="KIL_siw_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IL_siw_EN">
      <a:majorFont>
        <a:latin typeface="Arial"/>
        <a:ea typeface=""/>
        <a:cs typeface="Arial"/>
      </a:majorFont>
      <a:minorFont>
        <a:latin typeface="Arial"/>
        <a:ea typeface=""/>
        <a:cs typeface="Arial"/>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KIL_siw_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IL_siw_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IL_siw_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IL_siw_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IL_siw_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IL_siw_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IL_siw_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IL_siw_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IL_siw_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IL_siw_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IL_siw_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IL_siw_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TotalTime>
  <Words>1134</Words>
  <Application>Microsoft Office PowerPoint</Application>
  <PresentationFormat>Panoramiczny</PresentationFormat>
  <Paragraphs>103</Paragraphs>
  <Slides>15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15</vt:i4>
      </vt:variant>
    </vt:vector>
  </HeadingPairs>
  <TitlesOfParts>
    <vt:vector size="19" baseType="lpstr">
      <vt:lpstr>Arial</vt:lpstr>
      <vt:lpstr>Calibri</vt:lpstr>
      <vt:lpstr>Garamond</vt:lpstr>
      <vt:lpstr>KIL_siw_EN</vt:lpstr>
      <vt:lpstr>Prezentacja programu PowerPoint</vt:lpstr>
      <vt:lpstr>    EIO to bring charges. The Polish practice and the CJEU approach   </vt:lpstr>
      <vt:lpstr>Notification of charges – twofold aim: prosecution and investigation</vt:lpstr>
      <vt:lpstr>Using EIO to bring charges</vt:lpstr>
      <vt:lpstr>Using EIO to bring charges</vt:lpstr>
      <vt:lpstr>Using EIO to bring charges</vt:lpstr>
      <vt:lpstr>Using EIO to bring charges</vt:lpstr>
      <vt:lpstr>„Investigative measures” in DR EIO</vt:lpstr>
      <vt:lpstr>Scope of application of DR EIO</vt:lpstr>
      <vt:lpstr>Scope of application of DR EIO</vt:lpstr>
      <vt:lpstr>Scope of application of DR EIO</vt:lpstr>
      <vt:lpstr>Scope of application of DR EIO</vt:lpstr>
      <vt:lpstr>Scope of application of DR EIO</vt:lpstr>
      <vt:lpstr>Conclusions</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 WW</dc:creator>
  <cp:lastModifiedBy>M WW</cp:lastModifiedBy>
  <cp:revision>1</cp:revision>
  <dcterms:created xsi:type="dcterms:W3CDTF">2025-06-21T14:52:39Z</dcterms:created>
  <dcterms:modified xsi:type="dcterms:W3CDTF">2025-06-23T07:08:26Z</dcterms:modified>
</cp:coreProperties>
</file>